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294" r:id="rId2"/>
    <p:sldId id="306" r:id="rId3"/>
    <p:sldId id="299" r:id="rId4"/>
    <p:sldId id="260" r:id="rId5"/>
    <p:sldId id="309" r:id="rId6"/>
    <p:sldId id="308" r:id="rId7"/>
    <p:sldId id="307" r:id="rId8"/>
    <p:sldId id="258" r:id="rId9"/>
    <p:sldId id="298" r:id="rId10"/>
    <p:sldId id="262" r:id="rId11"/>
    <p:sldId id="296" r:id="rId12"/>
    <p:sldId id="297" r:id="rId13"/>
    <p:sldId id="305" r:id="rId14"/>
    <p:sldId id="269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EDEDE"/>
    <a:srgbClr val="FCFCFC"/>
    <a:srgbClr val="0CC0FA"/>
    <a:srgbClr val="0C63FA"/>
    <a:srgbClr val="406AB2"/>
    <a:srgbClr val="152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534" y="-42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F5281-F186-4EC9-AFC1-A2304EFAE202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8E4D7F76-20CE-414F-B8B2-5E4266CD323E}">
      <dgm:prSet custT="1"/>
      <dgm:spPr/>
      <dgm:t>
        <a:bodyPr/>
        <a:lstStyle/>
        <a:p>
          <a:r>
            <a:rPr lang="zh-TW" altLang="en-US" sz="2400" baseline="0" dirty="0" smtClean="0">
              <a:latin typeface="Times New Roman" pitchFamily="18" charset="0"/>
              <a:ea typeface="標楷體" pitchFamily="65" charset="-120"/>
            </a:rPr>
            <a:t>士商交傲</a:t>
          </a:r>
        </a:p>
      </dgm:t>
    </dgm:pt>
    <dgm:pt modelId="{6782F314-504F-4C40-9779-2650C085EFC7}" type="parTrans" cxnId="{FFAFE82B-CA8B-4B87-B5F6-B4E65887742B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E664C0FF-2B84-40AD-BFDF-D76968CE4085}" type="sibTrans" cxnId="{FFAFE82B-CA8B-4B87-B5F6-B4E65887742B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CA528AE2-8F1A-4627-8EDA-1FA267D3B35A}">
      <dgm:prSet custT="1"/>
      <dgm:spPr/>
      <dgm:t>
        <a:bodyPr/>
        <a:lstStyle/>
        <a:p>
          <a:pPr marR="0" algn="ctr" rtl="0"/>
          <a:r>
            <a:rPr lang="zh-TW" altLang="en-US" sz="2400" baseline="0" dirty="0" smtClean="0">
              <a:latin typeface="Times New Roman" pitchFamily="18" charset="0"/>
              <a:ea typeface="標楷體" pitchFamily="65" charset="-120"/>
            </a:rPr>
            <a:t>首頁</a:t>
          </a:r>
          <a:endParaRPr lang="en-US" altLang="zh-TW" sz="2400" baseline="0" dirty="0" smtClean="0">
            <a:latin typeface="Times New Roman" pitchFamily="18" charset="0"/>
            <a:ea typeface="標楷體" pitchFamily="65" charset="-120"/>
          </a:endParaRPr>
        </a:p>
      </dgm:t>
    </dgm:pt>
    <dgm:pt modelId="{80E3D09B-FC17-4035-883D-1665B6BC9BC1}" type="parTrans" cxnId="{4FDA96FB-41A8-4AB8-87C3-D6327AB38BBE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161F1DBD-E8A7-4C02-80B8-6F488AAE7C99}" type="sibTrans" cxnId="{4FDA96FB-41A8-4AB8-87C3-D6327AB38BBE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9347FA47-F403-4DB5-B823-C45D97CD1461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短袖</a:t>
          </a:r>
        </a:p>
      </dgm:t>
    </dgm:pt>
    <dgm:pt modelId="{537BB8AA-17EB-4992-8249-AF7B97398744}" type="parTrans" cxnId="{AB28BB77-A87A-4121-B4FA-56226F6BC5A4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F34E4834-30AF-4B0A-B1C2-E392419D7B24}" type="sibTrans" cxnId="{AB28BB77-A87A-4121-B4FA-56226F6BC5A4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8ECE2A7E-C405-4EFA-975C-DE5AD2CD5C97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長袖</a:t>
          </a:r>
        </a:p>
      </dgm:t>
    </dgm:pt>
    <dgm:pt modelId="{AB67BB59-03AB-440E-BA39-3ED4726AD926}" type="parTrans" cxnId="{79E42985-9144-4178-99B2-B949AB83928B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8C6942D1-5615-40EB-BD5E-C6EB3EA99DBC}" type="sibTrans" cxnId="{79E42985-9144-4178-99B2-B949AB83928B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9369612F-A550-4E64-B2E7-F123086B8FB1}">
      <dgm:prSet custT="1"/>
      <dgm:spPr/>
      <dgm:t>
        <a:bodyPr/>
        <a:lstStyle/>
        <a:p>
          <a:pPr marR="0" algn="ctr" rtl="0"/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褲子</a:t>
          </a:r>
        </a:p>
      </dgm:t>
    </dgm:pt>
    <dgm:pt modelId="{B0D4EA4D-68DB-4F2D-9AE0-CD9A2C827A30}" type="parTrans" cxnId="{AF92EFF1-9CDE-4328-BC45-09EEB72C88BF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9AF9BD23-23F4-41E9-964B-406C35753481}" type="sibTrans" cxnId="{AF92EFF1-9CDE-4328-BC45-09EEB72C88BF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836A6060-2F1F-4DCB-8B59-D8B25E338295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短褲</a:t>
          </a:r>
        </a:p>
      </dgm:t>
    </dgm:pt>
    <dgm:pt modelId="{EC67FEE9-122C-4BCC-BBB1-21841815DAEB}" type="parTrans" cxnId="{DE810F9B-CAC0-4866-995D-C6D7E228925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702C770D-8697-424E-98AB-9CDEA4F705A7}" type="sibTrans" cxnId="{DE810F9B-CAC0-4866-995D-C6D7E228925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2CBFC453-DA9F-491A-9AFE-D95567ED30BE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長褲</a:t>
          </a:r>
        </a:p>
      </dgm:t>
    </dgm:pt>
    <dgm:pt modelId="{BBDC4B1D-CC82-4636-978D-14F5F8ED8B20}" type="parTrans" cxnId="{C8B64447-0EE9-4008-8C01-C64D7BBCBDF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BECF7667-29D1-4738-90AF-3C2EFC2BB1AD}" type="sibTrans" cxnId="{C8B64447-0EE9-4008-8C01-C64D7BBCBDF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C62E204A-562C-43F8-B06E-7A09BA7D4AA1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運動鞋</a:t>
          </a:r>
        </a:p>
      </dgm:t>
    </dgm:pt>
    <dgm:pt modelId="{0B7C60AD-D7F7-403C-A2D3-46C5C1F4BCE8}" type="parTrans" cxnId="{844AB719-A47E-4F14-962E-75299E63A670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83EB7EF9-5E4C-41F5-82AE-736B30C6BB9E}" type="sibTrans" cxnId="{844AB719-A47E-4F14-962E-75299E63A670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27D80DC3-1F0C-4092-A677-20F22B630E22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休閒鞋</a:t>
          </a:r>
        </a:p>
      </dgm:t>
    </dgm:pt>
    <dgm:pt modelId="{D687C0FE-D0C1-47A5-AF8E-CDE3736C55F4}" type="parTrans" cxnId="{E3569C1A-93AA-401B-A402-62EE3B651544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CEDF3800-A2BE-4628-94B4-6C8AFF74CE47}" type="sibTrans" cxnId="{E3569C1A-93AA-401B-A402-62EE3B651544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D6813BDC-8425-41F0-9840-528EA59529AF}">
      <dgm:prSet custT="1"/>
      <dgm:spPr/>
      <dgm:t>
        <a:bodyPr/>
        <a:lstStyle/>
        <a:p>
          <a:r>
            <a:rPr lang="zh-TW" altLang="en-US" sz="2400" baseline="0" dirty="0" smtClean="0">
              <a:latin typeface="Times New Roman" pitchFamily="18" charset="0"/>
              <a:ea typeface="標楷體" pitchFamily="65" charset="-120"/>
            </a:rPr>
            <a:t>漁夫帽</a:t>
          </a:r>
        </a:p>
      </dgm:t>
    </dgm:pt>
    <dgm:pt modelId="{EB12D01C-C220-48AB-8687-14D0E8E804DF}" type="parTrans" cxnId="{2A5EE265-E304-465B-A431-B17229C5142D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5BD1FD90-9BCF-4405-85F2-8B3130685BB4}" type="sibTrans" cxnId="{2A5EE265-E304-465B-A431-B17229C5142D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B7EDCF93-5799-45E7-8053-E6DE78C0DCF8}">
      <dgm:prSet custT="1"/>
      <dgm:spPr/>
      <dgm:t>
        <a:bodyPr/>
        <a:lstStyle/>
        <a:p>
          <a:pPr marR="0" algn="ctr" rtl="0"/>
          <a:r>
            <a:rPr lang="zh-TW" altLang="en-US" sz="2400" b="0" i="0" u="none" strike="noStrike" kern="100" baseline="0" dirty="0" smtClean="0">
              <a:latin typeface="Times New Roman" pitchFamily="18" charset="0"/>
              <a:ea typeface="標楷體" pitchFamily="65" charset="-120"/>
            </a:rPr>
            <a:t>心得日誌</a:t>
          </a:r>
        </a:p>
      </dgm:t>
    </dgm:pt>
    <dgm:pt modelId="{D6943AC6-1D59-4028-82DD-ABFD5A3EEF23}" type="parTrans" cxnId="{1F09A37E-CAA9-49BE-95ED-C5EAA561BA9E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552236A3-44E8-46F8-BEB0-23F49FE69E58}" type="sibTrans" cxnId="{1F09A37E-CAA9-49BE-95ED-C5EAA561BA9E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DC1F6D78-442F-493B-9515-1DB7156F1A05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衣服</a:t>
          </a:r>
        </a:p>
      </dgm:t>
    </dgm:pt>
    <dgm:pt modelId="{B0EF23E7-81D4-44A4-B781-2CBC24EB4D09}" type="parTrans" cxnId="{4E03F1C0-6C53-4C92-AB84-926DC01A51A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0C848CA5-6E9F-4FE7-8665-CCC4966E19F6}" type="sibTrans" cxnId="{4E03F1C0-6C53-4C92-AB84-926DC01A51A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553B369C-74BC-48B1-B10F-AC67DFD72433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褲子</a:t>
          </a:r>
        </a:p>
      </dgm:t>
    </dgm:pt>
    <dgm:pt modelId="{71224AEF-534A-4399-863D-6B40BD59B2BA}" type="parTrans" cxnId="{2B10D871-C03F-4B63-9CB5-136D8CF508C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46ECDF57-40A6-4FF8-8B2F-6419A9D88957}" type="sibTrans" cxnId="{2B10D871-C03F-4B63-9CB5-136D8CF508C2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2B3D5EEC-10DC-4D0B-B342-899E2284E429}">
      <dgm:prSet custT="1"/>
      <dgm:spPr/>
      <dgm:t>
        <a:bodyPr/>
        <a:lstStyle/>
        <a:p>
          <a:pPr marR="0" algn="ctr" rtl="0"/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鞋子</a:t>
          </a:r>
          <a:endParaRPr lang="zh-TW" altLang="en-US" sz="2000" baseline="0" smtClean="0">
            <a:latin typeface="Times New Roman" pitchFamily="18" charset="0"/>
            <a:ea typeface="標楷體" pitchFamily="65" charset="-120"/>
          </a:endParaRPr>
        </a:p>
      </dgm:t>
    </dgm:pt>
    <dgm:pt modelId="{DFA1E9F6-8978-44B0-B39D-3B0D06FCB016}" type="sibTrans" cxnId="{5DE9E62D-8502-47B5-989C-E752B8E607FD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CF2077C0-A33E-41A5-BCF7-1DA26CD0923D}" type="parTrans" cxnId="{5DE9E62D-8502-47B5-989C-E752B8E607FD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BE9F3EF5-3006-45FE-96E3-21DED36C6FA7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衣服</a:t>
          </a:r>
        </a:p>
      </dgm:t>
    </dgm:pt>
    <dgm:pt modelId="{FA461465-CBF7-4ECF-B1CF-DD8D7B98BCFC}" type="sibTrans" cxnId="{5A30ABD9-7755-4B38-88A9-96713E438F0F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4AB88F45-E23D-4302-BE3A-219396143DC5}" type="parTrans" cxnId="{5A30ABD9-7755-4B38-88A9-96713E438F0F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4294B066-28BF-4C40-8C90-F73B5F78B99E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鴨舌帽</a:t>
          </a:r>
        </a:p>
      </dgm:t>
    </dgm:pt>
    <dgm:pt modelId="{B83B5C7D-AB6C-41C2-B08A-90E6987F0800}" type="sibTrans" cxnId="{25EED632-70F9-4FE5-AB42-7FCEDB2EDCD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5F47EA96-3723-43CC-A401-065F137EA593}" type="parTrans" cxnId="{25EED632-70F9-4FE5-AB42-7FCEDB2EDCD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07B77BC2-8D4B-4972-917D-38AA913B6E1E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新品</a:t>
          </a:r>
        </a:p>
      </dgm:t>
    </dgm:pt>
    <dgm:pt modelId="{990A133F-F441-45DC-B920-10D4AF876264}" type="sibTrans" cxnId="{77558098-E879-46C4-A6B4-A602CBCADC3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69094ADF-610B-4019-BD4D-CB9F0D777516}" type="parTrans" cxnId="{77558098-E879-46C4-A6B4-A602CBCADC3C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1C440C10-4296-4199-8E97-331F23A70B5F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鞋子</a:t>
          </a:r>
        </a:p>
      </dgm:t>
    </dgm:pt>
    <dgm:pt modelId="{12F01FEE-DEE3-4544-A468-948DFA770B74}" type="sibTrans" cxnId="{E590D153-D426-44AC-95A3-0706A83C82F3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CCF86CA7-3987-4565-BA30-F8C6E8704FB6}" type="parTrans" cxnId="{E590D153-D426-44AC-95A3-0706A83C82F3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619F3C64-6F68-4AE7-9E88-DFA6CB79FBB7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帽子</a:t>
          </a:r>
        </a:p>
      </dgm:t>
    </dgm:pt>
    <dgm:pt modelId="{F94DCF02-A655-433A-A0A0-31073EC78433}" type="parTrans" cxnId="{A7BEF4F1-C7FE-4E27-8833-89CD5DFC3E86}">
      <dgm:prSet/>
      <dgm:spPr/>
      <dgm:t>
        <a:bodyPr/>
        <a:lstStyle/>
        <a:p>
          <a:endParaRPr lang="zh-TW" altLang="en-US" sz="4800"/>
        </a:p>
      </dgm:t>
    </dgm:pt>
    <dgm:pt modelId="{B233DBD5-1220-4EA6-AF26-F3EFE42C07DB}" type="sibTrans" cxnId="{A7BEF4F1-C7FE-4E27-8833-89CD5DFC3E86}">
      <dgm:prSet/>
      <dgm:spPr/>
      <dgm:t>
        <a:bodyPr/>
        <a:lstStyle/>
        <a:p>
          <a:endParaRPr lang="zh-TW" altLang="en-US" sz="4800"/>
        </a:p>
      </dgm:t>
    </dgm:pt>
    <dgm:pt modelId="{2B54E8E2-A410-4F4E-9F33-4CD7580C5753}">
      <dgm:prSet custT="1"/>
      <dgm:spPr/>
      <dgm:t>
        <a:bodyPr/>
        <a:lstStyle/>
        <a:p>
          <a:r>
            <a:rPr lang="zh-TW" altLang="en-US" sz="2400" baseline="0" smtClean="0">
              <a:latin typeface="Times New Roman" pitchFamily="18" charset="0"/>
              <a:ea typeface="標楷體" pitchFamily="65" charset="-120"/>
            </a:rPr>
            <a:t>帽子</a:t>
          </a:r>
        </a:p>
      </dgm:t>
    </dgm:pt>
    <dgm:pt modelId="{6269785B-1308-4AB8-826E-54F5D242910F}" type="sibTrans" cxnId="{6036234F-D584-4C49-A219-C875441E74A0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4AECFD63-A84F-49BE-9B77-3B180AFB62DF}" type="parTrans" cxnId="{6036234F-D584-4C49-A219-C875441E74A0}">
      <dgm:prSet/>
      <dgm:spPr/>
      <dgm:t>
        <a:bodyPr/>
        <a:lstStyle/>
        <a:p>
          <a:endParaRPr lang="zh-TW" altLang="en-US" sz="2400" baseline="0">
            <a:latin typeface="Times New Roman" pitchFamily="18" charset="0"/>
            <a:ea typeface="標楷體" pitchFamily="65" charset="-120"/>
          </a:endParaRPr>
        </a:p>
      </dgm:t>
    </dgm:pt>
    <dgm:pt modelId="{A7634CE1-DDA6-4C3F-B0BA-F21B8FE06412}">
      <dgm:prSet custT="1"/>
      <dgm:spPr/>
      <dgm:t>
        <a:bodyPr/>
        <a:lstStyle/>
        <a:p>
          <a:r>
            <a:rPr lang="zh-TW" altLang="en-US" sz="2400">
              <a:latin typeface="標楷體" pitchFamily="65" charset="-120"/>
              <a:ea typeface="標楷體" pitchFamily="65" charset="-120"/>
            </a:rPr>
            <a:t>促銷品</a:t>
          </a:r>
        </a:p>
      </dgm:t>
    </dgm:pt>
    <dgm:pt modelId="{C6D43DB0-5648-4467-BEB5-9FD29C0D265A}" type="parTrans" cxnId="{ED191B52-4DC8-4E00-A315-55EE227F35DA}">
      <dgm:prSet/>
      <dgm:spPr/>
      <dgm:t>
        <a:bodyPr/>
        <a:lstStyle/>
        <a:p>
          <a:endParaRPr lang="zh-TW" altLang="en-US" sz="4800"/>
        </a:p>
      </dgm:t>
    </dgm:pt>
    <dgm:pt modelId="{7F862C10-BDE4-4CD2-98AD-FFD9BDE1EDDA}" type="sibTrans" cxnId="{ED191B52-4DC8-4E00-A315-55EE227F35DA}">
      <dgm:prSet/>
      <dgm:spPr/>
      <dgm:t>
        <a:bodyPr/>
        <a:lstStyle/>
        <a:p>
          <a:endParaRPr lang="zh-TW" altLang="en-US" sz="4800"/>
        </a:p>
      </dgm:t>
    </dgm:pt>
    <dgm:pt modelId="{BA55A917-0835-4D06-A719-B48098DE90B8}">
      <dgm:prSet custT="1"/>
      <dgm:spPr/>
      <dgm:t>
        <a:bodyPr/>
        <a:lstStyle/>
        <a:p>
          <a:r>
            <a:rPr lang="zh-TW" altLang="en-US" sz="2400">
              <a:latin typeface="標楷體" pitchFamily="65" charset="-120"/>
              <a:ea typeface="標楷體" pitchFamily="65" charset="-120"/>
            </a:rPr>
            <a:t>熱銷品</a:t>
          </a:r>
        </a:p>
      </dgm:t>
    </dgm:pt>
    <dgm:pt modelId="{79F921C0-E3FE-4C1B-BE1B-81BA67A5073D}" type="parTrans" cxnId="{58A7432A-5CEF-4133-8FB2-25CB911C6E97}">
      <dgm:prSet/>
      <dgm:spPr/>
      <dgm:t>
        <a:bodyPr/>
        <a:lstStyle/>
        <a:p>
          <a:endParaRPr lang="zh-TW" altLang="en-US" sz="4800"/>
        </a:p>
      </dgm:t>
    </dgm:pt>
    <dgm:pt modelId="{ECCB4A20-2AA6-4108-A3ED-46147E7BC049}" type="sibTrans" cxnId="{58A7432A-5CEF-4133-8FB2-25CB911C6E97}">
      <dgm:prSet/>
      <dgm:spPr/>
      <dgm:t>
        <a:bodyPr/>
        <a:lstStyle/>
        <a:p>
          <a:endParaRPr lang="zh-TW" altLang="en-US" sz="4800"/>
        </a:p>
      </dgm:t>
    </dgm:pt>
    <dgm:pt modelId="{208612FC-59A8-4E79-A534-7399D9CAC978}">
      <dgm:prSet custT="1"/>
      <dgm:spPr/>
      <dgm:t>
        <a:bodyPr/>
        <a:lstStyle/>
        <a:p>
          <a:r>
            <a:rPr lang="zh-TW" altLang="en-US" sz="2400">
              <a:latin typeface="標楷體" pitchFamily="65" charset="-120"/>
              <a:ea typeface="標楷體" pitchFamily="65" charset="-120"/>
            </a:rPr>
            <a:t>套裝</a:t>
          </a:r>
        </a:p>
      </dgm:t>
    </dgm:pt>
    <dgm:pt modelId="{73C59CBC-B5E3-40E7-83E9-86A240A93E33}" type="parTrans" cxnId="{C6BA7601-6F76-4E09-9C07-3A6387154E1E}">
      <dgm:prSet/>
      <dgm:spPr/>
      <dgm:t>
        <a:bodyPr/>
        <a:lstStyle/>
        <a:p>
          <a:endParaRPr lang="zh-TW" altLang="en-US" sz="4800"/>
        </a:p>
      </dgm:t>
    </dgm:pt>
    <dgm:pt modelId="{6390D952-7F34-4ADF-80E6-10F4074BC3B4}" type="sibTrans" cxnId="{C6BA7601-6F76-4E09-9C07-3A6387154E1E}">
      <dgm:prSet/>
      <dgm:spPr/>
      <dgm:t>
        <a:bodyPr/>
        <a:lstStyle/>
        <a:p>
          <a:endParaRPr lang="zh-TW" altLang="en-US" sz="4800"/>
        </a:p>
      </dgm:t>
    </dgm:pt>
    <dgm:pt modelId="{2AD9FDBC-DCF8-413F-AAB6-BE42B6EC22B9}" type="pres">
      <dgm:prSet presAssocID="{64CF5281-F186-4EC9-AFC1-A2304EFAE2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D49B7E-A5D9-4813-BBD6-52B3CDA401CF}" type="pres">
      <dgm:prSet presAssocID="{8E4D7F76-20CE-414F-B8B2-5E4266CD323E}" presName="hierRoot1" presStyleCnt="0">
        <dgm:presLayoutVars>
          <dgm:hierBranch/>
        </dgm:presLayoutVars>
      </dgm:prSet>
      <dgm:spPr/>
    </dgm:pt>
    <dgm:pt modelId="{F4E0F24F-DBCD-45EA-B37C-FE3917B75601}" type="pres">
      <dgm:prSet presAssocID="{8E4D7F76-20CE-414F-B8B2-5E4266CD323E}" presName="rootComposite1" presStyleCnt="0"/>
      <dgm:spPr/>
    </dgm:pt>
    <dgm:pt modelId="{39023DB3-7224-4A2C-B593-A2A0D09E8FD6}" type="pres">
      <dgm:prSet presAssocID="{8E4D7F76-20CE-414F-B8B2-5E4266CD32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A7E5AA-384A-4F1E-91C2-9C31508B94C5}" type="pres">
      <dgm:prSet presAssocID="{8E4D7F76-20CE-414F-B8B2-5E4266CD323E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C173215-8048-42A5-A908-6DB2830E245D}" type="pres">
      <dgm:prSet presAssocID="{8E4D7F76-20CE-414F-B8B2-5E4266CD323E}" presName="hierChild2" presStyleCnt="0"/>
      <dgm:spPr/>
    </dgm:pt>
    <dgm:pt modelId="{90B7FE8A-7446-45DC-9CEF-8AF19A54A86F}" type="pres">
      <dgm:prSet presAssocID="{80E3D09B-FC17-4035-883D-1665B6BC9BC1}" presName="Name35" presStyleLbl="parChTrans1D2" presStyleIdx="0" presStyleCnt="7"/>
      <dgm:spPr/>
      <dgm:t>
        <a:bodyPr/>
        <a:lstStyle/>
        <a:p>
          <a:endParaRPr lang="zh-TW" altLang="en-US"/>
        </a:p>
      </dgm:t>
    </dgm:pt>
    <dgm:pt modelId="{2CE0959F-7D18-4965-BCB5-B95410EEEF62}" type="pres">
      <dgm:prSet presAssocID="{CA528AE2-8F1A-4627-8EDA-1FA267D3B35A}" presName="hierRoot2" presStyleCnt="0">
        <dgm:presLayoutVars>
          <dgm:hierBranch val="r"/>
        </dgm:presLayoutVars>
      </dgm:prSet>
      <dgm:spPr/>
    </dgm:pt>
    <dgm:pt modelId="{7BCE9B40-7FC3-4664-A683-11D6F443E971}" type="pres">
      <dgm:prSet presAssocID="{CA528AE2-8F1A-4627-8EDA-1FA267D3B35A}" presName="rootComposite" presStyleCnt="0"/>
      <dgm:spPr/>
    </dgm:pt>
    <dgm:pt modelId="{95B4F146-D0F0-488C-87E8-1D5C86D3DACC}" type="pres">
      <dgm:prSet presAssocID="{CA528AE2-8F1A-4627-8EDA-1FA267D3B35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DA21FB-91DA-482E-91CF-B31A29BEFA46}" type="pres">
      <dgm:prSet presAssocID="{CA528AE2-8F1A-4627-8EDA-1FA267D3B35A}" presName="rootConnector" presStyleLbl="node2" presStyleIdx="0" presStyleCnt="7"/>
      <dgm:spPr/>
      <dgm:t>
        <a:bodyPr/>
        <a:lstStyle/>
        <a:p>
          <a:endParaRPr lang="zh-TW" altLang="en-US"/>
        </a:p>
      </dgm:t>
    </dgm:pt>
    <dgm:pt modelId="{419167D1-B487-4A7F-AF18-9337150B0D4E}" type="pres">
      <dgm:prSet presAssocID="{CA528AE2-8F1A-4627-8EDA-1FA267D3B35A}" presName="hierChild4" presStyleCnt="0"/>
      <dgm:spPr/>
    </dgm:pt>
    <dgm:pt modelId="{48B143E0-942B-4E93-A222-156A3985C7E9}" type="pres">
      <dgm:prSet presAssocID="{C6D43DB0-5648-4467-BEB5-9FD29C0D265A}" presName="Name50" presStyleLbl="parChTrans1D3" presStyleIdx="0" presStyleCnt="15"/>
      <dgm:spPr/>
      <dgm:t>
        <a:bodyPr/>
        <a:lstStyle/>
        <a:p>
          <a:endParaRPr lang="zh-TW" altLang="en-US"/>
        </a:p>
      </dgm:t>
    </dgm:pt>
    <dgm:pt modelId="{E1355ED0-7D76-4779-A158-96BF6890B0F3}" type="pres">
      <dgm:prSet presAssocID="{A7634CE1-DDA6-4C3F-B0BA-F21B8FE06412}" presName="hierRoot2" presStyleCnt="0">
        <dgm:presLayoutVars>
          <dgm:hierBranch val="init"/>
        </dgm:presLayoutVars>
      </dgm:prSet>
      <dgm:spPr/>
    </dgm:pt>
    <dgm:pt modelId="{CB6551EB-91CB-4EA6-8D56-46ED226E05C7}" type="pres">
      <dgm:prSet presAssocID="{A7634CE1-DDA6-4C3F-B0BA-F21B8FE06412}" presName="rootComposite" presStyleCnt="0"/>
      <dgm:spPr/>
    </dgm:pt>
    <dgm:pt modelId="{F850F424-435C-44CD-A087-E1D0B55BB973}" type="pres">
      <dgm:prSet presAssocID="{A7634CE1-DDA6-4C3F-B0BA-F21B8FE06412}" presName="rootText" presStyleLbl="node3" presStyleIdx="0" presStyleCnt="15" custLinFactNeighborX="-2306" custLinFactNeighborY="153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7383C6-3BF2-42EE-93BB-CF5F446F7717}" type="pres">
      <dgm:prSet presAssocID="{A7634CE1-DDA6-4C3F-B0BA-F21B8FE06412}" presName="rootConnector" presStyleLbl="node3" presStyleIdx="0" presStyleCnt="15"/>
      <dgm:spPr/>
      <dgm:t>
        <a:bodyPr/>
        <a:lstStyle/>
        <a:p>
          <a:endParaRPr lang="zh-TW" altLang="en-US"/>
        </a:p>
      </dgm:t>
    </dgm:pt>
    <dgm:pt modelId="{F5A2602C-BED1-463F-AEFF-FDCA20E9E367}" type="pres">
      <dgm:prSet presAssocID="{A7634CE1-DDA6-4C3F-B0BA-F21B8FE06412}" presName="hierChild4" presStyleCnt="0"/>
      <dgm:spPr/>
    </dgm:pt>
    <dgm:pt modelId="{9BD59BE8-089B-4498-A0E8-A5F3497A79F8}" type="pres">
      <dgm:prSet presAssocID="{A7634CE1-DDA6-4C3F-B0BA-F21B8FE06412}" presName="hierChild5" presStyleCnt="0"/>
      <dgm:spPr/>
    </dgm:pt>
    <dgm:pt modelId="{3933BC74-DB5F-4046-B9E3-1252FEE149CE}" type="pres">
      <dgm:prSet presAssocID="{79F921C0-E3FE-4C1B-BE1B-81BA67A5073D}" presName="Name50" presStyleLbl="parChTrans1D3" presStyleIdx="1" presStyleCnt="15"/>
      <dgm:spPr/>
      <dgm:t>
        <a:bodyPr/>
        <a:lstStyle/>
        <a:p>
          <a:endParaRPr lang="zh-TW" altLang="en-US"/>
        </a:p>
      </dgm:t>
    </dgm:pt>
    <dgm:pt modelId="{FDA63D03-096F-4927-A116-4E56A6E0EA37}" type="pres">
      <dgm:prSet presAssocID="{BA55A917-0835-4D06-A719-B48098DE90B8}" presName="hierRoot2" presStyleCnt="0">
        <dgm:presLayoutVars>
          <dgm:hierBranch val="init"/>
        </dgm:presLayoutVars>
      </dgm:prSet>
      <dgm:spPr/>
    </dgm:pt>
    <dgm:pt modelId="{0C5526A4-F695-44DB-A95C-1D5B5637511F}" type="pres">
      <dgm:prSet presAssocID="{BA55A917-0835-4D06-A719-B48098DE90B8}" presName="rootComposite" presStyleCnt="0"/>
      <dgm:spPr/>
    </dgm:pt>
    <dgm:pt modelId="{C6CA1E15-2E45-4E83-ADA3-CA8B9DC09083}" type="pres">
      <dgm:prSet presAssocID="{BA55A917-0835-4D06-A719-B48098DE90B8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968474-4788-403B-9A66-8DDE0A325B20}" type="pres">
      <dgm:prSet presAssocID="{BA55A917-0835-4D06-A719-B48098DE90B8}" presName="rootConnector" presStyleLbl="node3" presStyleIdx="1" presStyleCnt="15"/>
      <dgm:spPr/>
      <dgm:t>
        <a:bodyPr/>
        <a:lstStyle/>
        <a:p>
          <a:endParaRPr lang="zh-TW" altLang="en-US"/>
        </a:p>
      </dgm:t>
    </dgm:pt>
    <dgm:pt modelId="{9FEFBEF2-DD85-49E1-8AB1-6093E489B760}" type="pres">
      <dgm:prSet presAssocID="{BA55A917-0835-4D06-A719-B48098DE90B8}" presName="hierChild4" presStyleCnt="0"/>
      <dgm:spPr/>
    </dgm:pt>
    <dgm:pt modelId="{E9C5EF80-5480-4C5F-AE80-36AAABA4FF6B}" type="pres">
      <dgm:prSet presAssocID="{BA55A917-0835-4D06-A719-B48098DE90B8}" presName="hierChild5" presStyleCnt="0"/>
      <dgm:spPr/>
    </dgm:pt>
    <dgm:pt modelId="{E6F64F6D-2773-4780-8E58-F2998DD442E7}" type="pres">
      <dgm:prSet presAssocID="{73C59CBC-B5E3-40E7-83E9-86A240A93E33}" presName="Name50" presStyleLbl="parChTrans1D3" presStyleIdx="2" presStyleCnt="15"/>
      <dgm:spPr/>
      <dgm:t>
        <a:bodyPr/>
        <a:lstStyle/>
        <a:p>
          <a:endParaRPr lang="zh-TW" altLang="en-US"/>
        </a:p>
      </dgm:t>
    </dgm:pt>
    <dgm:pt modelId="{6B415BB7-4369-4DB2-BBD3-8507E5F51E5C}" type="pres">
      <dgm:prSet presAssocID="{208612FC-59A8-4E79-A534-7399D9CAC978}" presName="hierRoot2" presStyleCnt="0">
        <dgm:presLayoutVars>
          <dgm:hierBranch val="init"/>
        </dgm:presLayoutVars>
      </dgm:prSet>
      <dgm:spPr/>
    </dgm:pt>
    <dgm:pt modelId="{FF7F5E2A-6263-440D-98C0-F83F34192890}" type="pres">
      <dgm:prSet presAssocID="{208612FC-59A8-4E79-A534-7399D9CAC978}" presName="rootComposite" presStyleCnt="0"/>
      <dgm:spPr/>
    </dgm:pt>
    <dgm:pt modelId="{B927EEC1-187E-40EA-8E61-54A91B46BD4F}" type="pres">
      <dgm:prSet presAssocID="{208612FC-59A8-4E79-A534-7399D9CAC978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DF4036-0415-4D14-918D-883324F4A4A6}" type="pres">
      <dgm:prSet presAssocID="{208612FC-59A8-4E79-A534-7399D9CAC978}" presName="rootConnector" presStyleLbl="node3" presStyleIdx="2" presStyleCnt="15"/>
      <dgm:spPr/>
      <dgm:t>
        <a:bodyPr/>
        <a:lstStyle/>
        <a:p>
          <a:endParaRPr lang="zh-TW" altLang="en-US"/>
        </a:p>
      </dgm:t>
    </dgm:pt>
    <dgm:pt modelId="{3D997848-08E5-48B1-99CC-7F308D4CEAF1}" type="pres">
      <dgm:prSet presAssocID="{208612FC-59A8-4E79-A534-7399D9CAC978}" presName="hierChild4" presStyleCnt="0"/>
      <dgm:spPr/>
    </dgm:pt>
    <dgm:pt modelId="{E7D6B4E4-0C5F-4C14-9D20-565C796B3FD5}" type="pres">
      <dgm:prSet presAssocID="{208612FC-59A8-4E79-A534-7399D9CAC978}" presName="hierChild5" presStyleCnt="0"/>
      <dgm:spPr/>
    </dgm:pt>
    <dgm:pt modelId="{09DE3DA3-C263-4FE9-BBF6-E1D7B623EF8B}" type="pres">
      <dgm:prSet presAssocID="{CA528AE2-8F1A-4627-8EDA-1FA267D3B35A}" presName="hierChild5" presStyleCnt="0"/>
      <dgm:spPr/>
    </dgm:pt>
    <dgm:pt modelId="{78116B32-69C2-4F4D-810A-62E3E6056C2B}" type="pres">
      <dgm:prSet presAssocID="{69094ADF-610B-4019-BD4D-CB9F0D777516}" presName="Name35" presStyleLbl="parChTrans1D2" presStyleIdx="1" presStyleCnt="7"/>
      <dgm:spPr/>
      <dgm:t>
        <a:bodyPr/>
        <a:lstStyle/>
        <a:p>
          <a:endParaRPr lang="zh-TW" altLang="en-US"/>
        </a:p>
      </dgm:t>
    </dgm:pt>
    <dgm:pt modelId="{B4D96D78-8454-4F1E-B6A8-3E94E1E42C01}" type="pres">
      <dgm:prSet presAssocID="{07B77BC2-8D4B-4972-917D-38AA913B6E1E}" presName="hierRoot2" presStyleCnt="0">
        <dgm:presLayoutVars>
          <dgm:hierBranch val="r"/>
        </dgm:presLayoutVars>
      </dgm:prSet>
      <dgm:spPr/>
    </dgm:pt>
    <dgm:pt modelId="{5207956B-0D58-4BB2-B255-1D653DBD068B}" type="pres">
      <dgm:prSet presAssocID="{07B77BC2-8D4B-4972-917D-38AA913B6E1E}" presName="rootComposite" presStyleCnt="0"/>
      <dgm:spPr/>
    </dgm:pt>
    <dgm:pt modelId="{387F11E7-B2E7-4BEC-B993-25FDA6840B4F}" type="pres">
      <dgm:prSet presAssocID="{07B77BC2-8D4B-4972-917D-38AA913B6E1E}" presName="rootText" presStyleLbl="node2" presStyleIdx="1" presStyleCnt="7" custLinFactNeighborX="692" custLinFactNeighborY="41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40E323-2139-4256-BCCB-1781410E1D29}" type="pres">
      <dgm:prSet presAssocID="{07B77BC2-8D4B-4972-917D-38AA913B6E1E}" presName="rootConnector" presStyleLbl="node2" presStyleIdx="1" presStyleCnt="7"/>
      <dgm:spPr/>
      <dgm:t>
        <a:bodyPr/>
        <a:lstStyle/>
        <a:p>
          <a:endParaRPr lang="zh-TW" altLang="en-US"/>
        </a:p>
      </dgm:t>
    </dgm:pt>
    <dgm:pt modelId="{A8088B79-28AF-49E5-B862-8A6EF1CCF6DB}" type="pres">
      <dgm:prSet presAssocID="{07B77BC2-8D4B-4972-917D-38AA913B6E1E}" presName="hierChild4" presStyleCnt="0"/>
      <dgm:spPr/>
    </dgm:pt>
    <dgm:pt modelId="{21AD92D3-125C-4681-9D5A-29464BAABF4D}" type="pres">
      <dgm:prSet presAssocID="{B0EF23E7-81D4-44A4-B781-2CBC24EB4D09}" presName="Name50" presStyleLbl="parChTrans1D3" presStyleIdx="3" presStyleCnt="15"/>
      <dgm:spPr/>
      <dgm:t>
        <a:bodyPr/>
        <a:lstStyle/>
        <a:p>
          <a:endParaRPr lang="zh-TW" altLang="en-US"/>
        </a:p>
      </dgm:t>
    </dgm:pt>
    <dgm:pt modelId="{F5703E18-9118-4A6B-96C5-6EA2DF46A68C}" type="pres">
      <dgm:prSet presAssocID="{DC1F6D78-442F-493B-9515-1DB7156F1A05}" presName="hierRoot2" presStyleCnt="0">
        <dgm:presLayoutVars>
          <dgm:hierBranch val="init"/>
        </dgm:presLayoutVars>
      </dgm:prSet>
      <dgm:spPr/>
    </dgm:pt>
    <dgm:pt modelId="{78550B33-DB45-4A11-A251-4B768725E5F8}" type="pres">
      <dgm:prSet presAssocID="{DC1F6D78-442F-493B-9515-1DB7156F1A05}" presName="rootComposite" presStyleCnt="0"/>
      <dgm:spPr/>
    </dgm:pt>
    <dgm:pt modelId="{F917726F-BE80-4CA8-AE94-2C180619DD41}" type="pres">
      <dgm:prSet presAssocID="{DC1F6D78-442F-493B-9515-1DB7156F1A05}" presName="rootText" presStyleLbl="node3" presStyleIdx="3" presStyleCnt="15" custLinFactNeighborX="4408" custLinFactNeighborY="178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366F54-5BD6-4861-998A-CC0A06717615}" type="pres">
      <dgm:prSet presAssocID="{DC1F6D78-442F-493B-9515-1DB7156F1A05}" presName="rootConnector" presStyleLbl="node3" presStyleIdx="3" presStyleCnt="15"/>
      <dgm:spPr/>
      <dgm:t>
        <a:bodyPr/>
        <a:lstStyle/>
        <a:p>
          <a:endParaRPr lang="zh-TW" altLang="en-US"/>
        </a:p>
      </dgm:t>
    </dgm:pt>
    <dgm:pt modelId="{1C43D3D8-F003-4BA9-BF86-8EF20E44A6AD}" type="pres">
      <dgm:prSet presAssocID="{DC1F6D78-442F-493B-9515-1DB7156F1A05}" presName="hierChild4" presStyleCnt="0"/>
      <dgm:spPr/>
    </dgm:pt>
    <dgm:pt modelId="{F4AC1236-9C75-49FD-817C-29D870DD8710}" type="pres">
      <dgm:prSet presAssocID="{DC1F6D78-442F-493B-9515-1DB7156F1A05}" presName="hierChild5" presStyleCnt="0"/>
      <dgm:spPr/>
    </dgm:pt>
    <dgm:pt modelId="{3E6C2C38-530B-4B20-9137-6D91A9744394}" type="pres">
      <dgm:prSet presAssocID="{71224AEF-534A-4399-863D-6B40BD59B2BA}" presName="Name50" presStyleLbl="parChTrans1D3" presStyleIdx="4" presStyleCnt="15"/>
      <dgm:spPr/>
      <dgm:t>
        <a:bodyPr/>
        <a:lstStyle/>
        <a:p>
          <a:endParaRPr lang="zh-TW" altLang="en-US"/>
        </a:p>
      </dgm:t>
    </dgm:pt>
    <dgm:pt modelId="{26534EFB-236E-4519-9693-D1CE05F9C4CD}" type="pres">
      <dgm:prSet presAssocID="{553B369C-74BC-48B1-B10F-AC67DFD72433}" presName="hierRoot2" presStyleCnt="0">
        <dgm:presLayoutVars>
          <dgm:hierBranch val="init"/>
        </dgm:presLayoutVars>
      </dgm:prSet>
      <dgm:spPr/>
    </dgm:pt>
    <dgm:pt modelId="{D3F52DD5-9C7C-4971-A1BC-82739F788992}" type="pres">
      <dgm:prSet presAssocID="{553B369C-74BC-48B1-B10F-AC67DFD72433}" presName="rootComposite" presStyleCnt="0"/>
      <dgm:spPr/>
    </dgm:pt>
    <dgm:pt modelId="{CAAF41B4-E085-45F9-BF56-C6E7D6DE5DB1}" type="pres">
      <dgm:prSet presAssocID="{553B369C-74BC-48B1-B10F-AC67DFD72433}" presName="rootText" presStyleLbl="node3" presStyleIdx="4" presStyleCnt="15" custLinFactNeighborX="4408" custLinFactNeighborY="-16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CE58C8-65E5-416B-8C72-C389FF5E35A6}" type="pres">
      <dgm:prSet presAssocID="{553B369C-74BC-48B1-B10F-AC67DFD72433}" presName="rootConnector" presStyleLbl="node3" presStyleIdx="4" presStyleCnt="15"/>
      <dgm:spPr/>
      <dgm:t>
        <a:bodyPr/>
        <a:lstStyle/>
        <a:p>
          <a:endParaRPr lang="zh-TW" altLang="en-US"/>
        </a:p>
      </dgm:t>
    </dgm:pt>
    <dgm:pt modelId="{56611E8D-7CB6-4B35-89AB-11EAF6874668}" type="pres">
      <dgm:prSet presAssocID="{553B369C-74BC-48B1-B10F-AC67DFD72433}" presName="hierChild4" presStyleCnt="0"/>
      <dgm:spPr/>
    </dgm:pt>
    <dgm:pt modelId="{EEAB1187-83C4-429A-B08C-07D25D150D1B}" type="pres">
      <dgm:prSet presAssocID="{553B369C-74BC-48B1-B10F-AC67DFD72433}" presName="hierChild5" presStyleCnt="0"/>
      <dgm:spPr/>
    </dgm:pt>
    <dgm:pt modelId="{B970A4FA-72B3-4FF2-9ECF-8E31742802E6}" type="pres">
      <dgm:prSet presAssocID="{CCF86CA7-3987-4565-BA30-F8C6E8704FB6}" presName="Name50" presStyleLbl="parChTrans1D3" presStyleIdx="5" presStyleCnt="15"/>
      <dgm:spPr/>
      <dgm:t>
        <a:bodyPr/>
        <a:lstStyle/>
        <a:p>
          <a:endParaRPr lang="zh-TW" altLang="en-US"/>
        </a:p>
      </dgm:t>
    </dgm:pt>
    <dgm:pt modelId="{03A49BFB-E98F-447A-8AC6-995A4E599DE5}" type="pres">
      <dgm:prSet presAssocID="{1C440C10-4296-4199-8E97-331F23A70B5F}" presName="hierRoot2" presStyleCnt="0">
        <dgm:presLayoutVars>
          <dgm:hierBranch val="init"/>
        </dgm:presLayoutVars>
      </dgm:prSet>
      <dgm:spPr/>
    </dgm:pt>
    <dgm:pt modelId="{B07BA497-DA23-42C8-98F7-4F5E75BAF7E1}" type="pres">
      <dgm:prSet presAssocID="{1C440C10-4296-4199-8E97-331F23A70B5F}" presName="rootComposite" presStyleCnt="0"/>
      <dgm:spPr/>
    </dgm:pt>
    <dgm:pt modelId="{05AD3AC9-93A8-411A-8CAA-A2221F2F569C}" type="pres">
      <dgm:prSet presAssocID="{1C440C10-4296-4199-8E97-331F23A70B5F}" presName="rootText" presStyleLbl="node3" presStyleIdx="5" presStyleCnt="15" custLinFactNeighborX="4408" custLinFactNeighborY="-113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CDEB6A-AAFE-4758-8C28-AD413D0690F9}" type="pres">
      <dgm:prSet presAssocID="{1C440C10-4296-4199-8E97-331F23A70B5F}" presName="rootConnector" presStyleLbl="node3" presStyleIdx="5" presStyleCnt="15"/>
      <dgm:spPr/>
      <dgm:t>
        <a:bodyPr/>
        <a:lstStyle/>
        <a:p>
          <a:endParaRPr lang="zh-TW" altLang="en-US"/>
        </a:p>
      </dgm:t>
    </dgm:pt>
    <dgm:pt modelId="{22386AD5-1F93-4699-83B3-AD86A35C53F6}" type="pres">
      <dgm:prSet presAssocID="{1C440C10-4296-4199-8E97-331F23A70B5F}" presName="hierChild4" presStyleCnt="0"/>
      <dgm:spPr/>
    </dgm:pt>
    <dgm:pt modelId="{C6F8384A-C317-4402-94CD-4456CC181ADA}" type="pres">
      <dgm:prSet presAssocID="{1C440C10-4296-4199-8E97-331F23A70B5F}" presName="hierChild5" presStyleCnt="0"/>
      <dgm:spPr/>
    </dgm:pt>
    <dgm:pt modelId="{8C3136DF-038D-482D-8BC7-E342FF76070E}" type="pres">
      <dgm:prSet presAssocID="{F94DCF02-A655-433A-A0A0-31073EC78433}" presName="Name50" presStyleLbl="parChTrans1D3" presStyleIdx="6" presStyleCnt="15"/>
      <dgm:spPr/>
      <dgm:t>
        <a:bodyPr/>
        <a:lstStyle/>
        <a:p>
          <a:endParaRPr lang="zh-TW" altLang="en-US"/>
        </a:p>
      </dgm:t>
    </dgm:pt>
    <dgm:pt modelId="{8C7C62D5-82A9-4F22-B199-91CDCE6730A2}" type="pres">
      <dgm:prSet presAssocID="{619F3C64-6F68-4AE7-9E88-DFA6CB79FBB7}" presName="hierRoot2" presStyleCnt="0">
        <dgm:presLayoutVars>
          <dgm:hierBranch val="init"/>
        </dgm:presLayoutVars>
      </dgm:prSet>
      <dgm:spPr/>
    </dgm:pt>
    <dgm:pt modelId="{6BEB3312-129A-4B31-AC0A-B4CE0D0FC04F}" type="pres">
      <dgm:prSet presAssocID="{619F3C64-6F68-4AE7-9E88-DFA6CB79FBB7}" presName="rootComposite" presStyleCnt="0"/>
      <dgm:spPr/>
    </dgm:pt>
    <dgm:pt modelId="{76347582-BEBF-4D82-AAC7-9C29592820D6}" type="pres">
      <dgm:prSet presAssocID="{619F3C64-6F68-4AE7-9E88-DFA6CB79FBB7}" presName="rootText" presStyleLbl="node3" presStyleIdx="6" presStyleCnt="15" custLinFactNeighborX="4409" custLinFactNeighborY="-276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AA789F-DDCF-4A55-8C44-951EC888A3C0}" type="pres">
      <dgm:prSet presAssocID="{619F3C64-6F68-4AE7-9E88-DFA6CB79FBB7}" presName="rootConnector" presStyleLbl="node3" presStyleIdx="6" presStyleCnt="15"/>
      <dgm:spPr/>
      <dgm:t>
        <a:bodyPr/>
        <a:lstStyle/>
        <a:p>
          <a:endParaRPr lang="zh-TW" altLang="en-US"/>
        </a:p>
      </dgm:t>
    </dgm:pt>
    <dgm:pt modelId="{E25C2DE2-55DF-49B4-B6CB-77A5078161BF}" type="pres">
      <dgm:prSet presAssocID="{619F3C64-6F68-4AE7-9E88-DFA6CB79FBB7}" presName="hierChild4" presStyleCnt="0"/>
      <dgm:spPr/>
    </dgm:pt>
    <dgm:pt modelId="{C313AF29-4B79-4A4A-88A0-3968756C9305}" type="pres">
      <dgm:prSet presAssocID="{619F3C64-6F68-4AE7-9E88-DFA6CB79FBB7}" presName="hierChild5" presStyleCnt="0"/>
      <dgm:spPr/>
    </dgm:pt>
    <dgm:pt modelId="{1747D652-66B5-4A90-93F1-9E8111E4DB9F}" type="pres">
      <dgm:prSet presAssocID="{07B77BC2-8D4B-4972-917D-38AA913B6E1E}" presName="hierChild5" presStyleCnt="0"/>
      <dgm:spPr/>
    </dgm:pt>
    <dgm:pt modelId="{DD5285CF-BEC1-41A5-B56B-3F2B8B03CCAD}" type="pres">
      <dgm:prSet presAssocID="{4AB88F45-E23D-4302-BE3A-219396143DC5}" presName="Name35" presStyleLbl="parChTrans1D2" presStyleIdx="2" presStyleCnt="7"/>
      <dgm:spPr/>
      <dgm:t>
        <a:bodyPr/>
        <a:lstStyle/>
        <a:p>
          <a:endParaRPr lang="zh-TW" altLang="en-US"/>
        </a:p>
      </dgm:t>
    </dgm:pt>
    <dgm:pt modelId="{1B4DE6AF-21B8-4C65-82C2-06210CC67AE9}" type="pres">
      <dgm:prSet presAssocID="{BE9F3EF5-3006-45FE-96E3-21DED36C6FA7}" presName="hierRoot2" presStyleCnt="0">
        <dgm:presLayoutVars>
          <dgm:hierBranch val="r"/>
        </dgm:presLayoutVars>
      </dgm:prSet>
      <dgm:spPr/>
    </dgm:pt>
    <dgm:pt modelId="{9F36FB0A-B553-4FBB-9F17-8A05C05C3996}" type="pres">
      <dgm:prSet presAssocID="{BE9F3EF5-3006-45FE-96E3-21DED36C6FA7}" presName="rootComposite" presStyleCnt="0"/>
      <dgm:spPr/>
    </dgm:pt>
    <dgm:pt modelId="{E3D66958-ABF1-4C08-95E2-EA8A049D2FDD}" type="pres">
      <dgm:prSet presAssocID="{BE9F3EF5-3006-45FE-96E3-21DED36C6FA7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403FBB-FA30-41E2-88F1-BAA2535074CE}" type="pres">
      <dgm:prSet presAssocID="{BE9F3EF5-3006-45FE-96E3-21DED36C6FA7}" presName="rootConnector" presStyleLbl="node2" presStyleIdx="2" presStyleCnt="7"/>
      <dgm:spPr/>
      <dgm:t>
        <a:bodyPr/>
        <a:lstStyle/>
        <a:p>
          <a:endParaRPr lang="zh-TW" altLang="en-US"/>
        </a:p>
      </dgm:t>
    </dgm:pt>
    <dgm:pt modelId="{452C8033-EBE1-4DED-B32C-F76E74DD354D}" type="pres">
      <dgm:prSet presAssocID="{BE9F3EF5-3006-45FE-96E3-21DED36C6FA7}" presName="hierChild4" presStyleCnt="0"/>
      <dgm:spPr/>
    </dgm:pt>
    <dgm:pt modelId="{27AA8C2C-466F-414C-8CEF-B50996D2B574}" type="pres">
      <dgm:prSet presAssocID="{537BB8AA-17EB-4992-8249-AF7B97398744}" presName="Name50" presStyleLbl="parChTrans1D3" presStyleIdx="7" presStyleCnt="15"/>
      <dgm:spPr/>
      <dgm:t>
        <a:bodyPr/>
        <a:lstStyle/>
        <a:p>
          <a:endParaRPr lang="zh-TW" altLang="en-US"/>
        </a:p>
      </dgm:t>
    </dgm:pt>
    <dgm:pt modelId="{83B10FAA-8B08-4485-89F3-CD86588E1AF8}" type="pres">
      <dgm:prSet presAssocID="{9347FA47-F403-4DB5-B823-C45D97CD1461}" presName="hierRoot2" presStyleCnt="0">
        <dgm:presLayoutVars>
          <dgm:hierBranch val="r"/>
        </dgm:presLayoutVars>
      </dgm:prSet>
      <dgm:spPr/>
    </dgm:pt>
    <dgm:pt modelId="{46710B03-F5F2-4D67-A10A-F7AD741AC76F}" type="pres">
      <dgm:prSet presAssocID="{9347FA47-F403-4DB5-B823-C45D97CD1461}" presName="rootComposite" presStyleCnt="0"/>
      <dgm:spPr/>
    </dgm:pt>
    <dgm:pt modelId="{CEE95544-159B-492D-89F5-44C3DBD43B56}" type="pres">
      <dgm:prSet presAssocID="{9347FA47-F403-4DB5-B823-C45D97CD1461}" presName="rootText" presStyleLbl="node3" presStyleIdx="7" presStyleCnt="15" custLinFactNeighborX="-3076" custLinFactNeighborY="-123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FC115C-D944-41BD-BD60-FE892C7BC2E4}" type="pres">
      <dgm:prSet presAssocID="{9347FA47-F403-4DB5-B823-C45D97CD1461}" presName="rootConnector" presStyleLbl="node3" presStyleIdx="7" presStyleCnt="15"/>
      <dgm:spPr/>
      <dgm:t>
        <a:bodyPr/>
        <a:lstStyle/>
        <a:p>
          <a:endParaRPr lang="zh-TW" altLang="en-US"/>
        </a:p>
      </dgm:t>
    </dgm:pt>
    <dgm:pt modelId="{3DE28B3A-9CA4-4072-9195-DEAADE97A441}" type="pres">
      <dgm:prSet presAssocID="{9347FA47-F403-4DB5-B823-C45D97CD1461}" presName="hierChild4" presStyleCnt="0"/>
      <dgm:spPr/>
    </dgm:pt>
    <dgm:pt modelId="{DE34A734-F8FA-439F-A7E3-18FB7A71DA46}" type="pres">
      <dgm:prSet presAssocID="{9347FA47-F403-4DB5-B823-C45D97CD1461}" presName="hierChild5" presStyleCnt="0"/>
      <dgm:spPr/>
    </dgm:pt>
    <dgm:pt modelId="{17CE3A1E-A5F2-4C85-973B-1CF185111E06}" type="pres">
      <dgm:prSet presAssocID="{AB67BB59-03AB-440E-BA39-3ED4726AD926}" presName="Name50" presStyleLbl="parChTrans1D3" presStyleIdx="8" presStyleCnt="15"/>
      <dgm:spPr/>
      <dgm:t>
        <a:bodyPr/>
        <a:lstStyle/>
        <a:p>
          <a:endParaRPr lang="zh-TW" altLang="en-US"/>
        </a:p>
      </dgm:t>
    </dgm:pt>
    <dgm:pt modelId="{E7919F6D-D627-4B98-A64C-AE81AEC9C457}" type="pres">
      <dgm:prSet presAssocID="{8ECE2A7E-C405-4EFA-975C-DE5AD2CD5C97}" presName="hierRoot2" presStyleCnt="0">
        <dgm:presLayoutVars>
          <dgm:hierBranch val="r"/>
        </dgm:presLayoutVars>
      </dgm:prSet>
      <dgm:spPr/>
    </dgm:pt>
    <dgm:pt modelId="{15D8038D-132B-41D8-AD80-7C91D1D26903}" type="pres">
      <dgm:prSet presAssocID="{8ECE2A7E-C405-4EFA-975C-DE5AD2CD5C97}" presName="rootComposite" presStyleCnt="0"/>
      <dgm:spPr/>
    </dgm:pt>
    <dgm:pt modelId="{EF85304D-8E2C-4622-8465-606177E82445}" type="pres">
      <dgm:prSet presAssocID="{8ECE2A7E-C405-4EFA-975C-DE5AD2CD5C97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F556082-F448-4CB9-951A-AE7D17713E8E}" type="pres">
      <dgm:prSet presAssocID="{8ECE2A7E-C405-4EFA-975C-DE5AD2CD5C97}" presName="rootConnector" presStyleLbl="node3" presStyleIdx="8" presStyleCnt="15"/>
      <dgm:spPr/>
      <dgm:t>
        <a:bodyPr/>
        <a:lstStyle/>
        <a:p>
          <a:endParaRPr lang="zh-TW" altLang="en-US"/>
        </a:p>
      </dgm:t>
    </dgm:pt>
    <dgm:pt modelId="{6DA4901F-678A-4364-AAC5-CA970FE6F42F}" type="pres">
      <dgm:prSet presAssocID="{8ECE2A7E-C405-4EFA-975C-DE5AD2CD5C97}" presName="hierChild4" presStyleCnt="0"/>
      <dgm:spPr/>
    </dgm:pt>
    <dgm:pt modelId="{A0639EE1-1FF5-4AD2-9523-6E6B6FB7494A}" type="pres">
      <dgm:prSet presAssocID="{8ECE2A7E-C405-4EFA-975C-DE5AD2CD5C97}" presName="hierChild5" presStyleCnt="0"/>
      <dgm:spPr/>
    </dgm:pt>
    <dgm:pt modelId="{9D63AB86-3D27-4003-A38D-FDD75C028CD4}" type="pres">
      <dgm:prSet presAssocID="{BE9F3EF5-3006-45FE-96E3-21DED36C6FA7}" presName="hierChild5" presStyleCnt="0"/>
      <dgm:spPr/>
    </dgm:pt>
    <dgm:pt modelId="{29CC4936-0A14-4078-B0DF-3312ADD7BF57}" type="pres">
      <dgm:prSet presAssocID="{B0D4EA4D-68DB-4F2D-9AE0-CD9A2C827A30}" presName="Name35" presStyleLbl="parChTrans1D2" presStyleIdx="3" presStyleCnt="7"/>
      <dgm:spPr/>
      <dgm:t>
        <a:bodyPr/>
        <a:lstStyle/>
        <a:p>
          <a:endParaRPr lang="zh-TW" altLang="en-US"/>
        </a:p>
      </dgm:t>
    </dgm:pt>
    <dgm:pt modelId="{3B694F3D-1E13-4E2E-AD26-07EC1CFE0284}" type="pres">
      <dgm:prSet presAssocID="{9369612F-A550-4E64-B2E7-F123086B8FB1}" presName="hierRoot2" presStyleCnt="0">
        <dgm:presLayoutVars>
          <dgm:hierBranch val="r"/>
        </dgm:presLayoutVars>
      </dgm:prSet>
      <dgm:spPr/>
    </dgm:pt>
    <dgm:pt modelId="{72D19616-9204-4B70-A1B4-DF56371C870E}" type="pres">
      <dgm:prSet presAssocID="{9369612F-A550-4E64-B2E7-F123086B8FB1}" presName="rootComposite" presStyleCnt="0"/>
      <dgm:spPr/>
    </dgm:pt>
    <dgm:pt modelId="{FF7771F5-4BB3-4B61-93EE-ABF135F57335}" type="pres">
      <dgm:prSet presAssocID="{9369612F-A550-4E64-B2E7-F123086B8FB1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A3B4AC-D8D6-49EF-8EE8-7077FE10DE5F}" type="pres">
      <dgm:prSet presAssocID="{9369612F-A550-4E64-B2E7-F123086B8FB1}" presName="rootConnector" presStyleLbl="node2" presStyleIdx="3" presStyleCnt="7"/>
      <dgm:spPr/>
      <dgm:t>
        <a:bodyPr/>
        <a:lstStyle/>
        <a:p>
          <a:endParaRPr lang="zh-TW" altLang="en-US"/>
        </a:p>
      </dgm:t>
    </dgm:pt>
    <dgm:pt modelId="{6CEFFF3F-286A-48F8-902E-11FE30C572B2}" type="pres">
      <dgm:prSet presAssocID="{9369612F-A550-4E64-B2E7-F123086B8FB1}" presName="hierChild4" presStyleCnt="0"/>
      <dgm:spPr/>
    </dgm:pt>
    <dgm:pt modelId="{D49F15A7-5982-49AF-BD48-A5EBAD7B9B93}" type="pres">
      <dgm:prSet presAssocID="{EC67FEE9-122C-4BCC-BBB1-21841815DAEB}" presName="Name50" presStyleLbl="parChTrans1D3" presStyleIdx="9" presStyleCnt="15"/>
      <dgm:spPr/>
      <dgm:t>
        <a:bodyPr/>
        <a:lstStyle/>
        <a:p>
          <a:endParaRPr lang="zh-TW" altLang="en-US"/>
        </a:p>
      </dgm:t>
    </dgm:pt>
    <dgm:pt modelId="{D66ED5AC-4CC3-4C02-9039-9D6A5D63E98E}" type="pres">
      <dgm:prSet presAssocID="{836A6060-2F1F-4DCB-8B59-D8B25E338295}" presName="hierRoot2" presStyleCnt="0">
        <dgm:presLayoutVars>
          <dgm:hierBranch val="r"/>
        </dgm:presLayoutVars>
      </dgm:prSet>
      <dgm:spPr/>
    </dgm:pt>
    <dgm:pt modelId="{8E362561-FCA6-4456-8DA9-A5A144262C97}" type="pres">
      <dgm:prSet presAssocID="{836A6060-2F1F-4DCB-8B59-D8B25E338295}" presName="rootComposite" presStyleCnt="0"/>
      <dgm:spPr/>
    </dgm:pt>
    <dgm:pt modelId="{AF0CEF15-5547-4390-81A2-2C2BCE5372CB}" type="pres">
      <dgm:prSet presAssocID="{836A6060-2F1F-4DCB-8B59-D8B25E338295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C65837-9DB4-46DE-9C35-0BA3A009771C}" type="pres">
      <dgm:prSet presAssocID="{836A6060-2F1F-4DCB-8B59-D8B25E338295}" presName="rootConnector" presStyleLbl="node3" presStyleIdx="9" presStyleCnt="15"/>
      <dgm:spPr/>
      <dgm:t>
        <a:bodyPr/>
        <a:lstStyle/>
        <a:p>
          <a:endParaRPr lang="zh-TW" altLang="en-US"/>
        </a:p>
      </dgm:t>
    </dgm:pt>
    <dgm:pt modelId="{FB19CABA-60B4-49F6-A145-988CFB9E1123}" type="pres">
      <dgm:prSet presAssocID="{836A6060-2F1F-4DCB-8B59-D8B25E338295}" presName="hierChild4" presStyleCnt="0"/>
      <dgm:spPr/>
    </dgm:pt>
    <dgm:pt modelId="{822724D2-5D59-4DA2-B790-F5E24EB052A4}" type="pres">
      <dgm:prSet presAssocID="{836A6060-2F1F-4DCB-8B59-D8B25E338295}" presName="hierChild5" presStyleCnt="0"/>
      <dgm:spPr/>
    </dgm:pt>
    <dgm:pt modelId="{A2CFFE1C-F5D3-4043-8110-BC5F966135B8}" type="pres">
      <dgm:prSet presAssocID="{BBDC4B1D-CC82-4636-978D-14F5F8ED8B20}" presName="Name50" presStyleLbl="parChTrans1D3" presStyleIdx="10" presStyleCnt="15"/>
      <dgm:spPr/>
      <dgm:t>
        <a:bodyPr/>
        <a:lstStyle/>
        <a:p>
          <a:endParaRPr lang="zh-TW" altLang="en-US"/>
        </a:p>
      </dgm:t>
    </dgm:pt>
    <dgm:pt modelId="{988C9F80-60D7-4767-9E5D-57754B90BBB5}" type="pres">
      <dgm:prSet presAssocID="{2CBFC453-DA9F-491A-9AFE-D95567ED30BE}" presName="hierRoot2" presStyleCnt="0">
        <dgm:presLayoutVars>
          <dgm:hierBranch val="r"/>
        </dgm:presLayoutVars>
      </dgm:prSet>
      <dgm:spPr/>
    </dgm:pt>
    <dgm:pt modelId="{7DD1476B-411F-40CC-9A9C-7D9D43C7BED6}" type="pres">
      <dgm:prSet presAssocID="{2CBFC453-DA9F-491A-9AFE-D95567ED30BE}" presName="rootComposite" presStyleCnt="0"/>
      <dgm:spPr/>
    </dgm:pt>
    <dgm:pt modelId="{E9B13064-0509-40AB-8A07-882BF5C713A8}" type="pres">
      <dgm:prSet presAssocID="{2CBFC453-DA9F-491A-9AFE-D95567ED30BE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B32C2E-ADC9-4145-AB96-A3F870AF64FE}" type="pres">
      <dgm:prSet presAssocID="{2CBFC453-DA9F-491A-9AFE-D95567ED30BE}" presName="rootConnector" presStyleLbl="node3" presStyleIdx="10" presStyleCnt="15"/>
      <dgm:spPr/>
      <dgm:t>
        <a:bodyPr/>
        <a:lstStyle/>
        <a:p>
          <a:endParaRPr lang="zh-TW" altLang="en-US"/>
        </a:p>
      </dgm:t>
    </dgm:pt>
    <dgm:pt modelId="{4FC5F40F-56DF-4516-AE1E-8FB131AA628F}" type="pres">
      <dgm:prSet presAssocID="{2CBFC453-DA9F-491A-9AFE-D95567ED30BE}" presName="hierChild4" presStyleCnt="0"/>
      <dgm:spPr/>
    </dgm:pt>
    <dgm:pt modelId="{A92BFF70-54C1-425D-98D8-759C0046C9DA}" type="pres">
      <dgm:prSet presAssocID="{2CBFC453-DA9F-491A-9AFE-D95567ED30BE}" presName="hierChild5" presStyleCnt="0"/>
      <dgm:spPr/>
    </dgm:pt>
    <dgm:pt modelId="{B4F69660-3A03-4318-9B34-93CCBAB02E42}" type="pres">
      <dgm:prSet presAssocID="{9369612F-A550-4E64-B2E7-F123086B8FB1}" presName="hierChild5" presStyleCnt="0"/>
      <dgm:spPr/>
    </dgm:pt>
    <dgm:pt modelId="{320D1715-3E8C-4125-95BE-31C53B36580B}" type="pres">
      <dgm:prSet presAssocID="{CF2077C0-A33E-41A5-BCF7-1DA26CD0923D}" presName="Name35" presStyleLbl="parChTrans1D2" presStyleIdx="4" presStyleCnt="7"/>
      <dgm:spPr/>
      <dgm:t>
        <a:bodyPr/>
        <a:lstStyle/>
        <a:p>
          <a:endParaRPr lang="zh-TW" altLang="en-US"/>
        </a:p>
      </dgm:t>
    </dgm:pt>
    <dgm:pt modelId="{B8FBA25E-345B-43D1-8A9E-EC5A37561391}" type="pres">
      <dgm:prSet presAssocID="{2B3D5EEC-10DC-4D0B-B342-899E2284E429}" presName="hierRoot2" presStyleCnt="0">
        <dgm:presLayoutVars>
          <dgm:hierBranch val="r"/>
        </dgm:presLayoutVars>
      </dgm:prSet>
      <dgm:spPr/>
    </dgm:pt>
    <dgm:pt modelId="{88DA47E2-7150-4EDC-94E0-B234BB90A8EA}" type="pres">
      <dgm:prSet presAssocID="{2B3D5EEC-10DC-4D0B-B342-899E2284E429}" presName="rootComposite" presStyleCnt="0"/>
      <dgm:spPr/>
    </dgm:pt>
    <dgm:pt modelId="{3D7DF7F3-C400-48A5-B05F-E84281ECBCE2}" type="pres">
      <dgm:prSet presAssocID="{2B3D5EEC-10DC-4D0B-B342-899E2284E429}" presName="rootText" presStyleLbl="node2" presStyleIdx="4" presStyleCnt="7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0A2570-0A05-423A-8C18-3762BC4B86F1}" type="pres">
      <dgm:prSet presAssocID="{2B3D5EEC-10DC-4D0B-B342-899E2284E429}" presName="rootConnector" presStyleLbl="node2" presStyleIdx="4" presStyleCnt="7"/>
      <dgm:spPr/>
      <dgm:t>
        <a:bodyPr/>
        <a:lstStyle/>
        <a:p>
          <a:endParaRPr lang="zh-TW" altLang="en-US"/>
        </a:p>
      </dgm:t>
    </dgm:pt>
    <dgm:pt modelId="{585BC70E-516B-483E-9D9C-FE0A3CE89A89}" type="pres">
      <dgm:prSet presAssocID="{2B3D5EEC-10DC-4D0B-B342-899E2284E429}" presName="hierChild4" presStyleCnt="0"/>
      <dgm:spPr/>
    </dgm:pt>
    <dgm:pt modelId="{C8B2099C-D277-4A68-AABA-9D79672FC3BD}" type="pres">
      <dgm:prSet presAssocID="{0B7C60AD-D7F7-403C-A2D3-46C5C1F4BCE8}" presName="Name50" presStyleLbl="parChTrans1D3" presStyleIdx="11" presStyleCnt="15"/>
      <dgm:spPr/>
      <dgm:t>
        <a:bodyPr/>
        <a:lstStyle/>
        <a:p>
          <a:endParaRPr lang="zh-TW" altLang="en-US"/>
        </a:p>
      </dgm:t>
    </dgm:pt>
    <dgm:pt modelId="{C5E95B2F-6778-4D9E-AA22-AB7A388B3C02}" type="pres">
      <dgm:prSet presAssocID="{C62E204A-562C-43F8-B06E-7A09BA7D4AA1}" presName="hierRoot2" presStyleCnt="0">
        <dgm:presLayoutVars>
          <dgm:hierBranch val="r"/>
        </dgm:presLayoutVars>
      </dgm:prSet>
      <dgm:spPr/>
    </dgm:pt>
    <dgm:pt modelId="{F17EF047-3E4F-4A6D-B71D-382AA3A549CA}" type="pres">
      <dgm:prSet presAssocID="{C62E204A-562C-43F8-B06E-7A09BA7D4AA1}" presName="rootComposite" presStyleCnt="0"/>
      <dgm:spPr/>
    </dgm:pt>
    <dgm:pt modelId="{590A3968-9169-446E-BE3F-C9292E0874AE}" type="pres">
      <dgm:prSet presAssocID="{C62E204A-562C-43F8-B06E-7A09BA7D4AA1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D35E79-1B4F-4E13-AC09-1BB6C1FA7FEF}" type="pres">
      <dgm:prSet presAssocID="{C62E204A-562C-43F8-B06E-7A09BA7D4AA1}" presName="rootConnector" presStyleLbl="node3" presStyleIdx="11" presStyleCnt="15"/>
      <dgm:spPr/>
      <dgm:t>
        <a:bodyPr/>
        <a:lstStyle/>
        <a:p>
          <a:endParaRPr lang="zh-TW" altLang="en-US"/>
        </a:p>
      </dgm:t>
    </dgm:pt>
    <dgm:pt modelId="{E91500EB-4A11-4115-BB41-0844B1EAF026}" type="pres">
      <dgm:prSet presAssocID="{C62E204A-562C-43F8-B06E-7A09BA7D4AA1}" presName="hierChild4" presStyleCnt="0"/>
      <dgm:spPr/>
    </dgm:pt>
    <dgm:pt modelId="{70ED5582-A24C-45ED-A1CB-B3E9598C289D}" type="pres">
      <dgm:prSet presAssocID="{C62E204A-562C-43F8-B06E-7A09BA7D4AA1}" presName="hierChild5" presStyleCnt="0"/>
      <dgm:spPr/>
    </dgm:pt>
    <dgm:pt modelId="{C568F86F-9D64-4B1D-8E4A-5C6779FC5E77}" type="pres">
      <dgm:prSet presAssocID="{D687C0FE-D0C1-47A5-AF8E-CDE3736C55F4}" presName="Name50" presStyleLbl="parChTrans1D3" presStyleIdx="12" presStyleCnt="15"/>
      <dgm:spPr/>
      <dgm:t>
        <a:bodyPr/>
        <a:lstStyle/>
        <a:p>
          <a:endParaRPr lang="zh-TW" altLang="en-US"/>
        </a:p>
      </dgm:t>
    </dgm:pt>
    <dgm:pt modelId="{5B8B8BEB-177A-4C4F-AAC2-AF9CB39EDF88}" type="pres">
      <dgm:prSet presAssocID="{27D80DC3-1F0C-4092-A677-20F22B630E22}" presName="hierRoot2" presStyleCnt="0">
        <dgm:presLayoutVars>
          <dgm:hierBranch val="r"/>
        </dgm:presLayoutVars>
      </dgm:prSet>
      <dgm:spPr/>
    </dgm:pt>
    <dgm:pt modelId="{FA0F6C24-5BE5-4524-B87B-70959453E729}" type="pres">
      <dgm:prSet presAssocID="{27D80DC3-1F0C-4092-A677-20F22B630E22}" presName="rootComposite" presStyleCnt="0"/>
      <dgm:spPr/>
    </dgm:pt>
    <dgm:pt modelId="{546BA530-D9E5-4CB5-B1ED-6F600B380B37}" type="pres">
      <dgm:prSet presAssocID="{27D80DC3-1F0C-4092-A677-20F22B630E22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0617BC-A978-4103-92F3-91CA9B30C2AB}" type="pres">
      <dgm:prSet presAssocID="{27D80DC3-1F0C-4092-A677-20F22B630E22}" presName="rootConnector" presStyleLbl="node3" presStyleIdx="12" presStyleCnt="15"/>
      <dgm:spPr/>
      <dgm:t>
        <a:bodyPr/>
        <a:lstStyle/>
        <a:p>
          <a:endParaRPr lang="zh-TW" altLang="en-US"/>
        </a:p>
      </dgm:t>
    </dgm:pt>
    <dgm:pt modelId="{A0BA49E4-1376-4A70-91A8-BB32654E3002}" type="pres">
      <dgm:prSet presAssocID="{27D80DC3-1F0C-4092-A677-20F22B630E22}" presName="hierChild4" presStyleCnt="0"/>
      <dgm:spPr/>
    </dgm:pt>
    <dgm:pt modelId="{F025094C-34D8-4D0D-ADF6-86AEFB501280}" type="pres">
      <dgm:prSet presAssocID="{27D80DC3-1F0C-4092-A677-20F22B630E22}" presName="hierChild5" presStyleCnt="0"/>
      <dgm:spPr/>
    </dgm:pt>
    <dgm:pt modelId="{314DCD43-2F85-4C2B-8A28-C66A327181CE}" type="pres">
      <dgm:prSet presAssocID="{2B3D5EEC-10DC-4D0B-B342-899E2284E429}" presName="hierChild5" presStyleCnt="0"/>
      <dgm:spPr/>
    </dgm:pt>
    <dgm:pt modelId="{257D902F-B3AE-4A67-B4CD-D4BA8AC42AC0}" type="pres">
      <dgm:prSet presAssocID="{4AECFD63-A84F-49BE-9B77-3B180AFB62DF}" presName="Name35" presStyleLbl="parChTrans1D2" presStyleIdx="5" presStyleCnt="7"/>
      <dgm:spPr/>
      <dgm:t>
        <a:bodyPr/>
        <a:lstStyle/>
        <a:p>
          <a:endParaRPr lang="zh-TW" altLang="en-US"/>
        </a:p>
      </dgm:t>
    </dgm:pt>
    <dgm:pt modelId="{3C8019D4-BAE4-4246-9991-E2CB5EC5E995}" type="pres">
      <dgm:prSet presAssocID="{2B54E8E2-A410-4F4E-9F33-4CD7580C5753}" presName="hierRoot2" presStyleCnt="0">
        <dgm:presLayoutVars>
          <dgm:hierBranch val="r"/>
        </dgm:presLayoutVars>
      </dgm:prSet>
      <dgm:spPr/>
    </dgm:pt>
    <dgm:pt modelId="{88D6D9E8-5154-4261-A5A5-691942F524FA}" type="pres">
      <dgm:prSet presAssocID="{2B54E8E2-A410-4F4E-9F33-4CD7580C5753}" presName="rootComposite" presStyleCnt="0"/>
      <dgm:spPr/>
    </dgm:pt>
    <dgm:pt modelId="{599F9666-6072-4760-9F0F-215F9D4434CB}" type="pres">
      <dgm:prSet presAssocID="{2B54E8E2-A410-4F4E-9F33-4CD7580C5753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F2AEE2-B7DA-4F01-90DD-B52A94021C0E}" type="pres">
      <dgm:prSet presAssocID="{2B54E8E2-A410-4F4E-9F33-4CD7580C5753}" presName="rootConnector" presStyleLbl="node2" presStyleIdx="5" presStyleCnt="7"/>
      <dgm:spPr/>
      <dgm:t>
        <a:bodyPr/>
        <a:lstStyle/>
        <a:p>
          <a:endParaRPr lang="zh-TW" altLang="en-US"/>
        </a:p>
      </dgm:t>
    </dgm:pt>
    <dgm:pt modelId="{FF3635E6-5D8C-45F7-92C6-8F54949E3525}" type="pres">
      <dgm:prSet presAssocID="{2B54E8E2-A410-4F4E-9F33-4CD7580C5753}" presName="hierChild4" presStyleCnt="0"/>
      <dgm:spPr/>
    </dgm:pt>
    <dgm:pt modelId="{60B57153-FBB6-48D7-A9DD-059B13826AD7}" type="pres">
      <dgm:prSet presAssocID="{5F47EA96-3723-43CC-A401-065F137EA593}" presName="Name50" presStyleLbl="parChTrans1D3" presStyleIdx="13" presStyleCnt="15"/>
      <dgm:spPr/>
      <dgm:t>
        <a:bodyPr/>
        <a:lstStyle/>
        <a:p>
          <a:endParaRPr lang="zh-TW" altLang="en-US"/>
        </a:p>
      </dgm:t>
    </dgm:pt>
    <dgm:pt modelId="{EB421650-7E93-49CF-8EE9-159BCDFDF5A5}" type="pres">
      <dgm:prSet presAssocID="{4294B066-28BF-4C40-8C90-F73B5F78B99E}" presName="hierRoot2" presStyleCnt="0">
        <dgm:presLayoutVars>
          <dgm:hierBranch val="r"/>
        </dgm:presLayoutVars>
      </dgm:prSet>
      <dgm:spPr/>
    </dgm:pt>
    <dgm:pt modelId="{543132EF-B853-433B-AE7A-9F8102DA2F4D}" type="pres">
      <dgm:prSet presAssocID="{4294B066-28BF-4C40-8C90-F73B5F78B99E}" presName="rootComposite" presStyleCnt="0"/>
      <dgm:spPr/>
    </dgm:pt>
    <dgm:pt modelId="{097687BD-0806-4F03-88E3-62482C628AD1}" type="pres">
      <dgm:prSet presAssocID="{4294B066-28BF-4C40-8C90-F73B5F78B99E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E5B581-7311-45AA-8E3A-791CBB38C3FF}" type="pres">
      <dgm:prSet presAssocID="{4294B066-28BF-4C40-8C90-F73B5F78B99E}" presName="rootConnector" presStyleLbl="node3" presStyleIdx="13" presStyleCnt="15"/>
      <dgm:spPr/>
      <dgm:t>
        <a:bodyPr/>
        <a:lstStyle/>
        <a:p>
          <a:endParaRPr lang="zh-TW" altLang="en-US"/>
        </a:p>
      </dgm:t>
    </dgm:pt>
    <dgm:pt modelId="{BB4924EE-524D-477F-9B2E-8CFA1C2AC270}" type="pres">
      <dgm:prSet presAssocID="{4294B066-28BF-4C40-8C90-F73B5F78B99E}" presName="hierChild4" presStyleCnt="0"/>
      <dgm:spPr/>
    </dgm:pt>
    <dgm:pt modelId="{4D3FA955-888D-4C51-9B3D-D9A440F57651}" type="pres">
      <dgm:prSet presAssocID="{4294B066-28BF-4C40-8C90-F73B5F78B99E}" presName="hierChild5" presStyleCnt="0"/>
      <dgm:spPr/>
    </dgm:pt>
    <dgm:pt modelId="{C0E326FC-CD1F-4DBD-B41E-4CA77B386E02}" type="pres">
      <dgm:prSet presAssocID="{EB12D01C-C220-48AB-8687-14D0E8E804DF}" presName="Name50" presStyleLbl="parChTrans1D3" presStyleIdx="14" presStyleCnt="15"/>
      <dgm:spPr/>
      <dgm:t>
        <a:bodyPr/>
        <a:lstStyle/>
        <a:p>
          <a:endParaRPr lang="zh-TW" altLang="en-US"/>
        </a:p>
      </dgm:t>
    </dgm:pt>
    <dgm:pt modelId="{D506F3CF-4173-4882-BAD7-9C309852D6DA}" type="pres">
      <dgm:prSet presAssocID="{D6813BDC-8425-41F0-9840-528EA59529AF}" presName="hierRoot2" presStyleCnt="0">
        <dgm:presLayoutVars>
          <dgm:hierBranch val="r"/>
        </dgm:presLayoutVars>
      </dgm:prSet>
      <dgm:spPr/>
    </dgm:pt>
    <dgm:pt modelId="{E694E6CA-741A-42DE-B103-50B2320693ED}" type="pres">
      <dgm:prSet presAssocID="{D6813BDC-8425-41F0-9840-528EA59529AF}" presName="rootComposite" presStyleCnt="0"/>
      <dgm:spPr/>
    </dgm:pt>
    <dgm:pt modelId="{0511C979-4916-4591-B6FD-58E1A988E7A6}" type="pres">
      <dgm:prSet presAssocID="{D6813BDC-8425-41F0-9840-528EA59529AF}" presName="rootText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D4B899-0279-40D6-9B22-20C76C9D9BF3}" type="pres">
      <dgm:prSet presAssocID="{D6813BDC-8425-41F0-9840-528EA59529AF}" presName="rootConnector" presStyleLbl="node3" presStyleIdx="14" presStyleCnt="15"/>
      <dgm:spPr/>
      <dgm:t>
        <a:bodyPr/>
        <a:lstStyle/>
        <a:p>
          <a:endParaRPr lang="zh-TW" altLang="en-US"/>
        </a:p>
      </dgm:t>
    </dgm:pt>
    <dgm:pt modelId="{DD8149D4-69F7-466C-B282-6F15A078DB69}" type="pres">
      <dgm:prSet presAssocID="{D6813BDC-8425-41F0-9840-528EA59529AF}" presName="hierChild4" presStyleCnt="0"/>
      <dgm:spPr/>
    </dgm:pt>
    <dgm:pt modelId="{71582E69-DAE9-44E0-9298-3329AB337902}" type="pres">
      <dgm:prSet presAssocID="{D6813BDC-8425-41F0-9840-528EA59529AF}" presName="hierChild5" presStyleCnt="0"/>
      <dgm:spPr/>
    </dgm:pt>
    <dgm:pt modelId="{59A561C9-6A3B-4D1D-A7C6-DDB4DB5CB6B9}" type="pres">
      <dgm:prSet presAssocID="{2B54E8E2-A410-4F4E-9F33-4CD7580C5753}" presName="hierChild5" presStyleCnt="0"/>
      <dgm:spPr/>
    </dgm:pt>
    <dgm:pt modelId="{54BF74B3-DDEE-4A20-AAC1-7CFCA4B9E37E}" type="pres">
      <dgm:prSet presAssocID="{D6943AC6-1D59-4028-82DD-ABFD5A3EEF23}" presName="Name35" presStyleLbl="parChTrans1D2" presStyleIdx="6" presStyleCnt="7"/>
      <dgm:spPr/>
      <dgm:t>
        <a:bodyPr/>
        <a:lstStyle/>
        <a:p>
          <a:endParaRPr lang="zh-TW" altLang="en-US"/>
        </a:p>
      </dgm:t>
    </dgm:pt>
    <dgm:pt modelId="{224431BA-E383-48F0-9FC3-0F266686C5CD}" type="pres">
      <dgm:prSet presAssocID="{B7EDCF93-5799-45E7-8053-E6DE78C0DCF8}" presName="hierRoot2" presStyleCnt="0">
        <dgm:presLayoutVars>
          <dgm:hierBranch/>
        </dgm:presLayoutVars>
      </dgm:prSet>
      <dgm:spPr/>
    </dgm:pt>
    <dgm:pt modelId="{8FDA1DAA-0395-44A9-A4BE-59532611EB8B}" type="pres">
      <dgm:prSet presAssocID="{B7EDCF93-5799-45E7-8053-E6DE78C0DCF8}" presName="rootComposite" presStyleCnt="0"/>
      <dgm:spPr/>
    </dgm:pt>
    <dgm:pt modelId="{26E68715-2E6E-4D28-B10D-54F0B4693C63}" type="pres">
      <dgm:prSet presAssocID="{B7EDCF93-5799-45E7-8053-E6DE78C0DCF8}" presName="rootText" presStyleLbl="node2" presStyleIdx="6" presStyleCnt="7" custLinFactNeighborX="-7842" custLinFactNeighborY="44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4CE552-029E-4D21-83D3-1EF8EEAB3E22}" type="pres">
      <dgm:prSet presAssocID="{B7EDCF93-5799-45E7-8053-E6DE78C0DCF8}" presName="rootConnector" presStyleLbl="node2" presStyleIdx="6" presStyleCnt="7"/>
      <dgm:spPr/>
      <dgm:t>
        <a:bodyPr/>
        <a:lstStyle/>
        <a:p>
          <a:endParaRPr lang="zh-TW" altLang="en-US"/>
        </a:p>
      </dgm:t>
    </dgm:pt>
    <dgm:pt modelId="{E91AE632-4E29-4995-BD35-226330C50098}" type="pres">
      <dgm:prSet presAssocID="{B7EDCF93-5799-45E7-8053-E6DE78C0DCF8}" presName="hierChild4" presStyleCnt="0"/>
      <dgm:spPr/>
    </dgm:pt>
    <dgm:pt modelId="{31FE9471-03BB-401F-9FDE-3E26E2F2AEF4}" type="pres">
      <dgm:prSet presAssocID="{B7EDCF93-5799-45E7-8053-E6DE78C0DCF8}" presName="hierChild5" presStyleCnt="0"/>
      <dgm:spPr/>
    </dgm:pt>
    <dgm:pt modelId="{AD44B3E0-D947-4AC1-8DEB-BA3637D7BE9B}" type="pres">
      <dgm:prSet presAssocID="{8E4D7F76-20CE-414F-B8B2-5E4266CD323E}" presName="hierChild3" presStyleCnt="0"/>
      <dgm:spPr/>
    </dgm:pt>
  </dgm:ptLst>
  <dgm:cxnLst>
    <dgm:cxn modelId="{844AB719-A47E-4F14-962E-75299E63A670}" srcId="{2B3D5EEC-10DC-4D0B-B342-899E2284E429}" destId="{C62E204A-562C-43F8-B06E-7A09BA7D4AA1}" srcOrd="0" destOrd="0" parTransId="{0B7C60AD-D7F7-403C-A2D3-46C5C1F4BCE8}" sibTransId="{83EB7EF9-5E4C-41F5-82AE-736B30C6BB9E}"/>
    <dgm:cxn modelId="{06A0D6A6-1236-43C1-8690-D88EEA6C3A5D}" type="presOf" srcId="{4AECFD63-A84F-49BE-9B77-3B180AFB62DF}" destId="{257D902F-B3AE-4A67-B4CD-D4BA8AC42AC0}" srcOrd="0" destOrd="0" presId="urn:microsoft.com/office/officeart/2005/8/layout/orgChart1"/>
    <dgm:cxn modelId="{2E874723-7DA5-44ED-82AC-6359C9C0FDBB}" type="presOf" srcId="{CA528AE2-8F1A-4627-8EDA-1FA267D3B35A}" destId="{13DA21FB-91DA-482E-91CF-B31A29BEFA46}" srcOrd="1" destOrd="0" presId="urn:microsoft.com/office/officeart/2005/8/layout/orgChart1"/>
    <dgm:cxn modelId="{BC802B50-1260-44C2-9035-617DA9749B3F}" type="presOf" srcId="{CCF86CA7-3987-4565-BA30-F8C6E8704FB6}" destId="{B970A4FA-72B3-4FF2-9ECF-8E31742802E6}" srcOrd="0" destOrd="0" presId="urn:microsoft.com/office/officeart/2005/8/layout/orgChart1"/>
    <dgm:cxn modelId="{99FB52AF-7D80-42C6-A7F7-0C32C859537C}" type="presOf" srcId="{C62E204A-562C-43F8-B06E-7A09BA7D4AA1}" destId="{90D35E79-1B4F-4E13-AC09-1BB6C1FA7FEF}" srcOrd="1" destOrd="0" presId="urn:microsoft.com/office/officeart/2005/8/layout/orgChart1"/>
    <dgm:cxn modelId="{83721542-A796-4605-A58F-8F9E33BCD4B8}" type="presOf" srcId="{DC1F6D78-442F-493B-9515-1DB7156F1A05}" destId="{C4366F54-5BD6-4861-998A-CC0A06717615}" srcOrd="1" destOrd="0" presId="urn:microsoft.com/office/officeart/2005/8/layout/orgChart1"/>
    <dgm:cxn modelId="{5A30ABD9-7755-4B38-88A9-96713E438F0F}" srcId="{8E4D7F76-20CE-414F-B8B2-5E4266CD323E}" destId="{BE9F3EF5-3006-45FE-96E3-21DED36C6FA7}" srcOrd="2" destOrd="0" parTransId="{4AB88F45-E23D-4302-BE3A-219396143DC5}" sibTransId="{FA461465-CBF7-4ECF-B1CF-DD8D7B98BCFC}"/>
    <dgm:cxn modelId="{0D4AFD56-2E82-4B3A-9502-47F9487F4527}" type="presOf" srcId="{2B54E8E2-A410-4F4E-9F33-4CD7580C5753}" destId="{599F9666-6072-4760-9F0F-215F9D4434CB}" srcOrd="0" destOrd="0" presId="urn:microsoft.com/office/officeart/2005/8/layout/orgChart1"/>
    <dgm:cxn modelId="{C9076C77-C3CF-4119-AA20-05E96F0C8F87}" type="presOf" srcId="{2B54E8E2-A410-4F4E-9F33-4CD7580C5753}" destId="{29F2AEE2-B7DA-4F01-90DD-B52A94021C0E}" srcOrd="1" destOrd="0" presId="urn:microsoft.com/office/officeart/2005/8/layout/orgChart1"/>
    <dgm:cxn modelId="{AFD99AAD-E431-4756-8EB8-3A61881B0AD3}" type="presOf" srcId="{1C440C10-4296-4199-8E97-331F23A70B5F}" destId="{E9CDEB6A-AAFE-4758-8C28-AD413D0690F9}" srcOrd="1" destOrd="0" presId="urn:microsoft.com/office/officeart/2005/8/layout/orgChart1"/>
    <dgm:cxn modelId="{C3E46904-A674-476E-A9A2-4D5780645F97}" type="presOf" srcId="{553B369C-74BC-48B1-B10F-AC67DFD72433}" destId="{CAAF41B4-E085-45F9-BF56-C6E7D6DE5DB1}" srcOrd="0" destOrd="0" presId="urn:microsoft.com/office/officeart/2005/8/layout/orgChart1"/>
    <dgm:cxn modelId="{ADDC6671-5FAA-4D2B-8B35-8519B3211DD7}" type="presOf" srcId="{619F3C64-6F68-4AE7-9E88-DFA6CB79FBB7}" destId="{ACAA789F-DDCF-4A55-8C44-951EC888A3C0}" srcOrd="1" destOrd="0" presId="urn:microsoft.com/office/officeart/2005/8/layout/orgChart1"/>
    <dgm:cxn modelId="{C9AC1647-A19E-44EE-B03E-36F500EAB11F}" type="presOf" srcId="{208612FC-59A8-4E79-A534-7399D9CAC978}" destId="{CEDF4036-0415-4D14-918D-883324F4A4A6}" srcOrd="1" destOrd="0" presId="urn:microsoft.com/office/officeart/2005/8/layout/orgChart1"/>
    <dgm:cxn modelId="{58A7432A-5CEF-4133-8FB2-25CB911C6E97}" srcId="{CA528AE2-8F1A-4627-8EDA-1FA267D3B35A}" destId="{BA55A917-0835-4D06-A719-B48098DE90B8}" srcOrd="1" destOrd="0" parTransId="{79F921C0-E3FE-4C1B-BE1B-81BA67A5073D}" sibTransId="{ECCB4A20-2AA6-4108-A3ED-46147E7BC049}"/>
    <dgm:cxn modelId="{4E03F1C0-6C53-4C92-AB84-926DC01A51AC}" srcId="{07B77BC2-8D4B-4972-917D-38AA913B6E1E}" destId="{DC1F6D78-442F-493B-9515-1DB7156F1A05}" srcOrd="0" destOrd="0" parTransId="{B0EF23E7-81D4-44A4-B781-2CBC24EB4D09}" sibTransId="{0C848CA5-6E9F-4FE7-8665-CCC4966E19F6}"/>
    <dgm:cxn modelId="{6FFD8803-0999-4131-85F0-23777C558263}" type="presOf" srcId="{8ECE2A7E-C405-4EFA-975C-DE5AD2CD5C97}" destId="{0F556082-F448-4CB9-951A-AE7D17713E8E}" srcOrd="1" destOrd="0" presId="urn:microsoft.com/office/officeart/2005/8/layout/orgChart1"/>
    <dgm:cxn modelId="{78949946-552A-42CF-BA81-322165DAA7D5}" type="presOf" srcId="{DC1F6D78-442F-493B-9515-1DB7156F1A05}" destId="{F917726F-BE80-4CA8-AE94-2C180619DD41}" srcOrd="0" destOrd="0" presId="urn:microsoft.com/office/officeart/2005/8/layout/orgChart1"/>
    <dgm:cxn modelId="{AB28BB77-A87A-4121-B4FA-56226F6BC5A4}" srcId="{BE9F3EF5-3006-45FE-96E3-21DED36C6FA7}" destId="{9347FA47-F403-4DB5-B823-C45D97CD1461}" srcOrd="0" destOrd="0" parTransId="{537BB8AA-17EB-4992-8249-AF7B97398744}" sibTransId="{F34E4834-30AF-4B0A-B1C2-E392419D7B24}"/>
    <dgm:cxn modelId="{A4E053BE-5F0C-4D61-B173-DAFAD3BA0045}" type="presOf" srcId="{69094ADF-610B-4019-BD4D-CB9F0D777516}" destId="{78116B32-69C2-4F4D-810A-62E3E6056C2B}" srcOrd="0" destOrd="0" presId="urn:microsoft.com/office/officeart/2005/8/layout/orgChart1"/>
    <dgm:cxn modelId="{08981953-8740-4BAF-A3A0-6BC03E75480D}" type="presOf" srcId="{27D80DC3-1F0C-4092-A677-20F22B630E22}" destId="{990617BC-A978-4103-92F3-91CA9B30C2AB}" srcOrd="1" destOrd="0" presId="urn:microsoft.com/office/officeart/2005/8/layout/orgChart1"/>
    <dgm:cxn modelId="{74A0994E-1A64-40F1-92E4-3D5038622487}" type="presOf" srcId="{4294B066-28BF-4C40-8C90-F73B5F78B99E}" destId="{6BE5B581-7311-45AA-8E3A-791CBB38C3FF}" srcOrd="1" destOrd="0" presId="urn:microsoft.com/office/officeart/2005/8/layout/orgChart1"/>
    <dgm:cxn modelId="{0B45F426-A3F4-4797-8812-D47F50E5B06C}" type="presOf" srcId="{8E4D7F76-20CE-414F-B8B2-5E4266CD323E}" destId="{39023DB3-7224-4A2C-B593-A2A0D09E8FD6}" srcOrd="0" destOrd="0" presId="urn:microsoft.com/office/officeart/2005/8/layout/orgChart1"/>
    <dgm:cxn modelId="{F4B88740-EF93-4E89-8150-41F367B9A13B}" type="presOf" srcId="{AB67BB59-03AB-440E-BA39-3ED4726AD926}" destId="{17CE3A1E-A5F2-4C85-973B-1CF185111E06}" srcOrd="0" destOrd="0" presId="urn:microsoft.com/office/officeart/2005/8/layout/orgChart1"/>
    <dgm:cxn modelId="{2FF2DA5B-1050-4B9C-8068-0D511DE8B6D2}" type="presOf" srcId="{BA55A917-0835-4D06-A719-B48098DE90B8}" destId="{C6CA1E15-2E45-4E83-ADA3-CA8B9DC09083}" srcOrd="0" destOrd="0" presId="urn:microsoft.com/office/officeart/2005/8/layout/orgChart1"/>
    <dgm:cxn modelId="{2EB61AC9-424E-43C3-AED6-E62DA28CB6B7}" type="presOf" srcId="{A7634CE1-DDA6-4C3F-B0BA-F21B8FE06412}" destId="{F850F424-435C-44CD-A087-E1D0B55BB973}" srcOrd="0" destOrd="0" presId="urn:microsoft.com/office/officeart/2005/8/layout/orgChart1"/>
    <dgm:cxn modelId="{A2DD5B4A-5795-467F-9F26-7984EF1F3D0B}" type="presOf" srcId="{BE9F3EF5-3006-45FE-96E3-21DED36C6FA7}" destId="{5F403FBB-FA30-41E2-88F1-BAA2535074CE}" srcOrd="1" destOrd="0" presId="urn:microsoft.com/office/officeart/2005/8/layout/orgChart1"/>
    <dgm:cxn modelId="{2B10D871-C03F-4B63-9CB5-136D8CF508C2}" srcId="{07B77BC2-8D4B-4972-917D-38AA913B6E1E}" destId="{553B369C-74BC-48B1-B10F-AC67DFD72433}" srcOrd="1" destOrd="0" parTransId="{71224AEF-534A-4399-863D-6B40BD59B2BA}" sibTransId="{46ECDF57-40A6-4FF8-8B2F-6419A9D88957}"/>
    <dgm:cxn modelId="{347AACF3-3BBF-4C2F-8236-6C8A92CA03AE}" type="presOf" srcId="{F94DCF02-A655-433A-A0A0-31073EC78433}" destId="{8C3136DF-038D-482D-8BC7-E342FF76070E}" srcOrd="0" destOrd="0" presId="urn:microsoft.com/office/officeart/2005/8/layout/orgChart1"/>
    <dgm:cxn modelId="{E07F22C3-4170-4889-8DFC-7AA504262F06}" type="presOf" srcId="{EB12D01C-C220-48AB-8687-14D0E8E804DF}" destId="{C0E326FC-CD1F-4DBD-B41E-4CA77B386E02}" srcOrd="0" destOrd="0" presId="urn:microsoft.com/office/officeart/2005/8/layout/orgChart1"/>
    <dgm:cxn modelId="{BB5D90DC-9057-4C87-9D75-A32BD8CD7C75}" type="presOf" srcId="{836A6060-2F1F-4DCB-8B59-D8B25E338295}" destId="{AF0CEF15-5547-4390-81A2-2C2BCE5372CB}" srcOrd="0" destOrd="0" presId="urn:microsoft.com/office/officeart/2005/8/layout/orgChart1"/>
    <dgm:cxn modelId="{1A0E16BB-19CF-435B-A7B9-48B7A10706B4}" type="presOf" srcId="{2B3D5EEC-10DC-4D0B-B342-899E2284E429}" destId="{3D7DF7F3-C400-48A5-B05F-E84281ECBCE2}" srcOrd="0" destOrd="0" presId="urn:microsoft.com/office/officeart/2005/8/layout/orgChart1"/>
    <dgm:cxn modelId="{A7BEF4F1-C7FE-4E27-8833-89CD5DFC3E86}" srcId="{07B77BC2-8D4B-4972-917D-38AA913B6E1E}" destId="{619F3C64-6F68-4AE7-9E88-DFA6CB79FBB7}" srcOrd="3" destOrd="0" parTransId="{F94DCF02-A655-433A-A0A0-31073EC78433}" sibTransId="{B233DBD5-1220-4EA6-AF26-F3EFE42C07DB}"/>
    <dgm:cxn modelId="{C8B64447-0EE9-4008-8C01-C64D7BBCBDF2}" srcId="{9369612F-A550-4E64-B2E7-F123086B8FB1}" destId="{2CBFC453-DA9F-491A-9AFE-D95567ED30BE}" srcOrd="1" destOrd="0" parTransId="{BBDC4B1D-CC82-4636-978D-14F5F8ED8B20}" sibTransId="{BECF7667-29D1-4738-90AF-3C2EFC2BB1AD}"/>
    <dgm:cxn modelId="{04169B08-94C6-4C6F-97AF-F4E25FDF1048}" type="presOf" srcId="{C6D43DB0-5648-4467-BEB5-9FD29C0D265A}" destId="{48B143E0-942B-4E93-A222-156A3985C7E9}" srcOrd="0" destOrd="0" presId="urn:microsoft.com/office/officeart/2005/8/layout/orgChart1"/>
    <dgm:cxn modelId="{6DD5F3CE-19FC-44C8-95D5-7322DEDFC11A}" type="presOf" srcId="{537BB8AA-17EB-4992-8249-AF7B97398744}" destId="{27AA8C2C-466F-414C-8CEF-B50996D2B574}" srcOrd="0" destOrd="0" presId="urn:microsoft.com/office/officeart/2005/8/layout/orgChart1"/>
    <dgm:cxn modelId="{191DE9A3-824F-40AE-9021-F2BE96720EFD}" type="presOf" srcId="{B0EF23E7-81D4-44A4-B781-2CBC24EB4D09}" destId="{21AD92D3-125C-4681-9D5A-29464BAABF4D}" srcOrd="0" destOrd="0" presId="urn:microsoft.com/office/officeart/2005/8/layout/orgChart1"/>
    <dgm:cxn modelId="{9F75180F-B16C-4DAF-8B76-DABF06AE9E59}" type="presOf" srcId="{73C59CBC-B5E3-40E7-83E9-86A240A93E33}" destId="{E6F64F6D-2773-4780-8E58-F2998DD442E7}" srcOrd="0" destOrd="0" presId="urn:microsoft.com/office/officeart/2005/8/layout/orgChart1"/>
    <dgm:cxn modelId="{1F94EDA4-25D5-40C6-B1FD-FB796F4D8FBE}" type="presOf" srcId="{B0D4EA4D-68DB-4F2D-9AE0-CD9A2C827A30}" destId="{29CC4936-0A14-4078-B0DF-3312ADD7BF57}" srcOrd="0" destOrd="0" presId="urn:microsoft.com/office/officeart/2005/8/layout/orgChart1"/>
    <dgm:cxn modelId="{A6773BA9-8745-4EB5-9FF6-B9707F2BA38B}" type="presOf" srcId="{D6943AC6-1D59-4028-82DD-ABFD5A3EEF23}" destId="{54BF74B3-DDEE-4A20-AAC1-7CFCA4B9E37E}" srcOrd="0" destOrd="0" presId="urn:microsoft.com/office/officeart/2005/8/layout/orgChart1"/>
    <dgm:cxn modelId="{EE72341C-64E7-4DC5-B2D0-50B1EB469793}" type="presOf" srcId="{9369612F-A550-4E64-B2E7-F123086B8FB1}" destId="{FF7771F5-4BB3-4B61-93EE-ABF135F57335}" srcOrd="0" destOrd="0" presId="urn:microsoft.com/office/officeart/2005/8/layout/orgChart1"/>
    <dgm:cxn modelId="{128D19A6-ECC1-4FAC-AF8F-2D9482BAFE1A}" type="presOf" srcId="{2CBFC453-DA9F-491A-9AFE-D95567ED30BE}" destId="{9CB32C2E-ADC9-4145-AB96-A3F870AF64FE}" srcOrd="1" destOrd="0" presId="urn:microsoft.com/office/officeart/2005/8/layout/orgChart1"/>
    <dgm:cxn modelId="{DE810F9B-CAC0-4866-995D-C6D7E2289252}" srcId="{9369612F-A550-4E64-B2E7-F123086B8FB1}" destId="{836A6060-2F1F-4DCB-8B59-D8B25E338295}" srcOrd="0" destOrd="0" parTransId="{EC67FEE9-122C-4BCC-BBB1-21841815DAEB}" sibTransId="{702C770D-8697-424E-98AB-9CDEA4F705A7}"/>
    <dgm:cxn modelId="{E590D153-D426-44AC-95A3-0706A83C82F3}" srcId="{07B77BC2-8D4B-4972-917D-38AA913B6E1E}" destId="{1C440C10-4296-4199-8E97-331F23A70B5F}" srcOrd="2" destOrd="0" parTransId="{CCF86CA7-3987-4565-BA30-F8C6E8704FB6}" sibTransId="{12F01FEE-DEE3-4544-A468-948DFA770B74}"/>
    <dgm:cxn modelId="{DD97D3BB-56A8-42E7-8756-CCB44730D1F3}" type="presOf" srcId="{BA55A917-0835-4D06-A719-B48098DE90B8}" destId="{91968474-4788-403B-9A66-8DDE0A325B20}" srcOrd="1" destOrd="0" presId="urn:microsoft.com/office/officeart/2005/8/layout/orgChart1"/>
    <dgm:cxn modelId="{ED7087FE-836F-48DD-BBCC-EE49246E9AA5}" type="presOf" srcId="{79F921C0-E3FE-4C1B-BE1B-81BA67A5073D}" destId="{3933BC74-DB5F-4046-B9E3-1252FEE149CE}" srcOrd="0" destOrd="0" presId="urn:microsoft.com/office/officeart/2005/8/layout/orgChart1"/>
    <dgm:cxn modelId="{F598DBBC-44A1-4096-B639-4A7A5B6701CB}" type="presOf" srcId="{0B7C60AD-D7F7-403C-A2D3-46C5C1F4BCE8}" destId="{C8B2099C-D277-4A68-AABA-9D79672FC3BD}" srcOrd="0" destOrd="0" presId="urn:microsoft.com/office/officeart/2005/8/layout/orgChart1"/>
    <dgm:cxn modelId="{C0AEBDB4-8AE9-43D6-9AC2-FF015F9B7D26}" type="presOf" srcId="{9347FA47-F403-4DB5-B823-C45D97CD1461}" destId="{CEE95544-159B-492D-89F5-44C3DBD43B56}" srcOrd="0" destOrd="0" presId="urn:microsoft.com/office/officeart/2005/8/layout/orgChart1"/>
    <dgm:cxn modelId="{2A5EE265-E304-465B-A431-B17229C5142D}" srcId="{2B54E8E2-A410-4F4E-9F33-4CD7580C5753}" destId="{D6813BDC-8425-41F0-9840-528EA59529AF}" srcOrd="1" destOrd="0" parTransId="{EB12D01C-C220-48AB-8687-14D0E8E804DF}" sibTransId="{5BD1FD90-9BCF-4405-85F2-8B3130685BB4}"/>
    <dgm:cxn modelId="{DBAB8C4B-F20B-4886-9EC3-1ED226D7F0E0}" type="presOf" srcId="{9369612F-A550-4E64-B2E7-F123086B8FB1}" destId="{3EA3B4AC-D8D6-49EF-8EE8-7077FE10DE5F}" srcOrd="1" destOrd="0" presId="urn:microsoft.com/office/officeart/2005/8/layout/orgChart1"/>
    <dgm:cxn modelId="{230C709D-9DBD-418C-AC0E-6B8432641C32}" type="presOf" srcId="{C62E204A-562C-43F8-B06E-7A09BA7D4AA1}" destId="{590A3968-9169-446E-BE3F-C9292E0874AE}" srcOrd="0" destOrd="0" presId="urn:microsoft.com/office/officeart/2005/8/layout/orgChart1"/>
    <dgm:cxn modelId="{2BBE7FC5-39E9-449C-A83D-A4077A99F628}" type="presOf" srcId="{2CBFC453-DA9F-491A-9AFE-D95567ED30BE}" destId="{E9B13064-0509-40AB-8A07-882BF5C713A8}" srcOrd="0" destOrd="0" presId="urn:microsoft.com/office/officeart/2005/8/layout/orgChart1"/>
    <dgm:cxn modelId="{9A2082A2-3A33-4F60-BCEB-E410BFF92C37}" type="presOf" srcId="{1C440C10-4296-4199-8E97-331F23A70B5F}" destId="{05AD3AC9-93A8-411A-8CAA-A2221F2F569C}" srcOrd="0" destOrd="0" presId="urn:microsoft.com/office/officeart/2005/8/layout/orgChart1"/>
    <dgm:cxn modelId="{76CB70BB-0442-422C-ABDD-E19400F567EA}" type="presOf" srcId="{07B77BC2-8D4B-4972-917D-38AA913B6E1E}" destId="{387F11E7-B2E7-4BEC-B993-25FDA6840B4F}" srcOrd="0" destOrd="0" presId="urn:microsoft.com/office/officeart/2005/8/layout/orgChart1"/>
    <dgm:cxn modelId="{6036234F-D584-4C49-A219-C875441E74A0}" srcId="{8E4D7F76-20CE-414F-B8B2-5E4266CD323E}" destId="{2B54E8E2-A410-4F4E-9F33-4CD7580C5753}" srcOrd="5" destOrd="0" parTransId="{4AECFD63-A84F-49BE-9B77-3B180AFB62DF}" sibTransId="{6269785B-1308-4AB8-826E-54F5D242910F}"/>
    <dgm:cxn modelId="{87285A86-A224-4C0A-A66E-6622B1B7E560}" type="presOf" srcId="{208612FC-59A8-4E79-A534-7399D9CAC978}" destId="{B927EEC1-187E-40EA-8E61-54A91B46BD4F}" srcOrd="0" destOrd="0" presId="urn:microsoft.com/office/officeart/2005/8/layout/orgChart1"/>
    <dgm:cxn modelId="{D7A7E94C-2B61-4814-859C-BD8FDCAD91D9}" type="presOf" srcId="{BBDC4B1D-CC82-4636-978D-14F5F8ED8B20}" destId="{A2CFFE1C-F5D3-4043-8110-BC5F966135B8}" srcOrd="0" destOrd="0" presId="urn:microsoft.com/office/officeart/2005/8/layout/orgChart1"/>
    <dgm:cxn modelId="{6B71C7C1-6F60-46F5-B8B9-14D22323733F}" type="presOf" srcId="{553B369C-74BC-48B1-B10F-AC67DFD72433}" destId="{B7CE58C8-65E5-416B-8C72-C389FF5E35A6}" srcOrd="1" destOrd="0" presId="urn:microsoft.com/office/officeart/2005/8/layout/orgChart1"/>
    <dgm:cxn modelId="{DFA866E5-7D29-46B8-9CF1-78F53A8F01EE}" type="presOf" srcId="{D6813BDC-8425-41F0-9840-528EA59529AF}" destId="{F1D4B899-0279-40D6-9B22-20C76C9D9BF3}" srcOrd="1" destOrd="0" presId="urn:microsoft.com/office/officeart/2005/8/layout/orgChart1"/>
    <dgm:cxn modelId="{ECCA2FEC-C556-46E5-94E2-592E4B9FCFB9}" type="presOf" srcId="{8E4D7F76-20CE-414F-B8B2-5E4266CD323E}" destId="{2CA7E5AA-384A-4F1E-91C2-9C31508B94C5}" srcOrd="1" destOrd="0" presId="urn:microsoft.com/office/officeart/2005/8/layout/orgChart1"/>
    <dgm:cxn modelId="{EA10D170-9CBD-4873-B1B3-BBF4BB736E66}" type="presOf" srcId="{5F47EA96-3723-43CC-A401-065F137EA593}" destId="{60B57153-FBB6-48D7-A9DD-059B13826AD7}" srcOrd="0" destOrd="0" presId="urn:microsoft.com/office/officeart/2005/8/layout/orgChart1"/>
    <dgm:cxn modelId="{AF92EFF1-9CDE-4328-BC45-09EEB72C88BF}" srcId="{8E4D7F76-20CE-414F-B8B2-5E4266CD323E}" destId="{9369612F-A550-4E64-B2E7-F123086B8FB1}" srcOrd="3" destOrd="0" parTransId="{B0D4EA4D-68DB-4F2D-9AE0-CD9A2C827A30}" sibTransId="{9AF9BD23-23F4-41E9-964B-406C35753481}"/>
    <dgm:cxn modelId="{5DDD9C75-9306-4123-959F-A3812E8017BE}" type="presOf" srcId="{2B3D5EEC-10DC-4D0B-B342-899E2284E429}" destId="{2D0A2570-0A05-423A-8C18-3762BC4B86F1}" srcOrd="1" destOrd="0" presId="urn:microsoft.com/office/officeart/2005/8/layout/orgChart1"/>
    <dgm:cxn modelId="{79E42985-9144-4178-99B2-B949AB83928B}" srcId="{BE9F3EF5-3006-45FE-96E3-21DED36C6FA7}" destId="{8ECE2A7E-C405-4EFA-975C-DE5AD2CD5C97}" srcOrd="1" destOrd="0" parTransId="{AB67BB59-03AB-440E-BA39-3ED4726AD926}" sibTransId="{8C6942D1-5615-40EB-BD5E-C6EB3EA99DBC}"/>
    <dgm:cxn modelId="{2F122A57-875D-494B-BE05-59CDFE8D7910}" type="presOf" srcId="{80E3D09B-FC17-4035-883D-1665B6BC9BC1}" destId="{90B7FE8A-7446-45DC-9CEF-8AF19A54A86F}" srcOrd="0" destOrd="0" presId="urn:microsoft.com/office/officeart/2005/8/layout/orgChart1"/>
    <dgm:cxn modelId="{A6ED4BF4-14D1-460F-AD0B-B67A81E0E570}" type="presOf" srcId="{A7634CE1-DDA6-4C3F-B0BA-F21B8FE06412}" destId="{9A7383C6-3BF2-42EE-93BB-CF5F446F7717}" srcOrd="1" destOrd="0" presId="urn:microsoft.com/office/officeart/2005/8/layout/orgChart1"/>
    <dgm:cxn modelId="{FF25F435-88AB-4EA1-9E29-11D6E2E13BF0}" type="presOf" srcId="{8ECE2A7E-C405-4EFA-975C-DE5AD2CD5C97}" destId="{EF85304D-8E2C-4622-8465-606177E82445}" srcOrd="0" destOrd="0" presId="urn:microsoft.com/office/officeart/2005/8/layout/orgChart1"/>
    <dgm:cxn modelId="{885C1E3E-E330-4A1B-AB21-BD37112A542A}" type="presOf" srcId="{64CF5281-F186-4EC9-AFC1-A2304EFAE202}" destId="{2AD9FDBC-DCF8-413F-AAB6-BE42B6EC22B9}" srcOrd="0" destOrd="0" presId="urn:microsoft.com/office/officeart/2005/8/layout/orgChart1"/>
    <dgm:cxn modelId="{47C27ABF-9303-48C2-B807-3AF023F8D15C}" type="presOf" srcId="{D6813BDC-8425-41F0-9840-528EA59529AF}" destId="{0511C979-4916-4591-B6FD-58E1A988E7A6}" srcOrd="0" destOrd="0" presId="urn:microsoft.com/office/officeart/2005/8/layout/orgChart1"/>
    <dgm:cxn modelId="{ED191B52-4DC8-4E00-A315-55EE227F35DA}" srcId="{CA528AE2-8F1A-4627-8EDA-1FA267D3B35A}" destId="{A7634CE1-DDA6-4C3F-B0BA-F21B8FE06412}" srcOrd="0" destOrd="0" parTransId="{C6D43DB0-5648-4467-BEB5-9FD29C0D265A}" sibTransId="{7F862C10-BDE4-4CD2-98AD-FFD9BDE1EDDA}"/>
    <dgm:cxn modelId="{25EED632-70F9-4FE5-AB42-7FCEDB2EDCDC}" srcId="{2B54E8E2-A410-4F4E-9F33-4CD7580C5753}" destId="{4294B066-28BF-4C40-8C90-F73B5F78B99E}" srcOrd="0" destOrd="0" parTransId="{5F47EA96-3723-43CC-A401-065F137EA593}" sibTransId="{B83B5C7D-AB6C-41C2-B08A-90E6987F0800}"/>
    <dgm:cxn modelId="{00F4249E-F6E2-4966-8EB1-A84EDBB73F09}" type="presOf" srcId="{9347FA47-F403-4DB5-B823-C45D97CD1461}" destId="{83FC115C-D944-41BD-BD60-FE892C7BC2E4}" srcOrd="1" destOrd="0" presId="urn:microsoft.com/office/officeart/2005/8/layout/orgChart1"/>
    <dgm:cxn modelId="{034C794D-7B9A-4161-8B1F-20280F095AEA}" type="presOf" srcId="{B7EDCF93-5799-45E7-8053-E6DE78C0DCF8}" destId="{26E68715-2E6E-4D28-B10D-54F0B4693C63}" srcOrd="0" destOrd="0" presId="urn:microsoft.com/office/officeart/2005/8/layout/orgChart1"/>
    <dgm:cxn modelId="{D3ADFDCB-7840-4FFC-B1C5-D006FF34AE4D}" type="presOf" srcId="{CA528AE2-8F1A-4627-8EDA-1FA267D3B35A}" destId="{95B4F146-D0F0-488C-87E8-1D5C86D3DACC}" srcOrd="0" destOrd="0" presId="urn:microsoft.com/office/officeart/2005/8/layout/orgChart1"/>
    <dgm:cxn modelId="{D4614B1C-274D-46BD-9902-4295A35F3EEC}" type="presOf" srcId="{B7EDCF93-5799-45E7-8053-E6DE78C0DCF8}" destId="{354CE552-029E-4D21-83D3-1EF8EEAB3E22}" srcOrd="1" destOrd="0" presId="urn:microsoft.com/office/officeart/2005/8/layout/orgChart1"/>
    <dgm:cxn modelId="{5DE9E62D-8502-47B5-989C-E752B8E607FD}" srcId="{8E4D7F76-20CE-414F-B8B2-5E4266CD323E}" destId="{2B3D5EEC-10DC-4D0B-B342-899E2284E429}" srcOrd="4" destOrd="0" parTransId="{CF2077C0-A33E-41A5-BCF7-1DA26CD0923D}" sibTransId="{DFA1E9F6-8978-44B0-B39D-3B0D06FCB016}"/>
    <dgm:cxn modelId="{92301DF8-112F-4A62-989C-81D469FC5052}" type="presOf" srcId="{71224AEF-534A-4399-863D-6B40BD59B2BA}" destId="{3E6C2C38-530B-4B20-9137-6D91A9744394}" srcOrd="0" destOrd="0" presId="urn:microsoft.com/office/officeart/2005/8/layout/orgChart1"/>
    <dgm:cxn modelId="{A4D0BC49-48BB-4539-A45D-3E32B9D25CFD}" type="presOf" srcId="{D687C0FE-D0C1-47A5-AF8E-CDE3736C55F4}" destId="{C568F86F-9D64-4B1D-8E4A-5C6779FC5E77}" srcOrd="0" destOrd="0" presId="urn:microsoft.com/office/officeart/2005/8/layout/orgChart1"/>
    <dgm:cxn modelId="{E3569C1A-93AA-401B-A402-62EE3B651544}" srcId="{2B3D5EEC-10DC-4D0B-B342-899E2284E429}" destId="{27D80DC3-1F0C-4092-A677-20F22B630E22}" srcOrd="1" destOrd="0" parTransId="{D687C0FE-D0C1-47A5-AF8E-CDE3736C55F4}" sibTransId="{CEDF3800-A2BE-4628-94B4-6C8AFF74CE47}"/>
    <dgm:cxn modelId="{FFAFE82B-CA8B-4B87-B5F6-B4E65887742B}" srcId="{64CF5281-F186-4EC9-AFC1-A2304EFAE202}" destId="{8E4D7F76-20CE-414F-B8B2-5E4266CD323E}" srcOrd="0" destOrd="0" parTransId="{6782F314-504F-4C40-9779-2650C085EFC7}" sibTransId="{E664C0FF-2B84-40AD-BFDF-D76968CE4085}"/>
    <dgm:cxn modelId="{C6BA7601-6F76-4E09-9C07-3A6387154E1E}" srcId="{CA528AE2-8F1A-4627-8EDA-1FA267D3B35A}" destId="{208612FC-59A8-4E79-A534-7399D9CAC978}" srcOrd="2" destOrd="0" parTransId="{73C59CBC-B5E3-40E7-83E9-86A240A93E33}" sibTransId="{6390D952-7F34-4ADF-80E6-10F4074BC3B4}"/>
    <dgm:cxn modelId="{1F09A37E-CAA9-49BE-95ED-C5EAA561BA9E}" srcId="{8E4D7F76-20CE-414F-B8B2-5E4266CD323E}" destId="{B7EDCF93-5799-45E7-8053-E6DE78C0DCF8}" srcOrd="6" destOrd="0" parTransId="{D6943AC6-1D59-4028-82DD-ABFD5A3EEF23}" sibTransId="{552236A3-44E8-46F8-BEB0-23F49FE69E58}"/>
    <dgm:cxn modelId="{A7E9EBA4-9202-4941-9E7F-384CE56E1A61}" type="presOf" srcId="{619F3C64-6F68-4AE7-9E88-DFA6CB79FBB7}" destId="{76347582-BEBF-4D82-AAC7-9C29592820D6}" srcOrd="0" destOrd="0" presId="urn:microsoft.com/office/officeart/2005/8/layout/orgChart1"/>
    <dgm:cxn modelId="{BCC077A3-81A3-4246-82C3-D9C621D6E6F3}" type="presOf" srcId="{07B77BC2-8D4B-4972-917D-38AA913B6E1E}" destId="{6E40E323-2139-4256-BCCB-1781410E1D29}" srcOrd="1" destOrd="0" presId="urn:microsoft.com/office/officeart/2005/8/layout/orgChart1"/>
    <dgm:cxn modelId="{77558098-E879-46C4-A6B4-A602CBCADC3C}" srcId="{8E4D7F76-20CE-414F-B8B2-5E4266CD323E}" destId="{07B77BC2-8D4B-4972-917D-38AA913B6E1E}" srcOrd="1" destOrd="0" parTransId="{69094ADF-610B-4019-BD4D-CB9F0D777516}" sibTransId="{990A133F-F441-45DC-B920-10D4AF876264}"/>
    <dgm:cxn modelId="{4FDA96FB-41A8-4AB8-87C3-D6327AB38BBE}" srcId="{8E4D7F76-20CE-414F-B8B2-5E4266CD323E}" destId="{CA528AE2-8F1A-4627-8EDA-1FA267D3B35A}" srcOrd="0" destOrd="0" parTransId="{80E3D09B-FC17-4035-883D-1665B6BC9BC1}" sibTransId="{161F1DBD-E8A7-4C02-80B8-6F488AAE7C99}"/>
    <dgm:cxn modelId="{A83B3E30-78F5-437A-8D2E-4F5965B544E4}" type="presOf" srcId="{EC67FEE9-122C-4BCC-BBB1-21841815DAEB}" destId="{D49F15A7-5982-49AF-BD48-A5EBAD7B9B93}" srcOrd="0" destOrd="0" presId="urn:microsoft.com/office/officeart/2005/8/layout/orgChart1"/>
    <dgm:cxn modelId="{DC5D379C-D500-4EA4-920E-C6C690CD2297}" type="presOf" srcId="{836A6060-2F1F-4DCB-8B59-D8B25E338295}" destId="{8AC65837-9DB4-46DE-9C35-0BA3A009771C}" srcOrd="1" destOrd="0" presId="urn:microsoft.com/office/officeart/2005/8/layout/orgChart1"/>
    <dgm:cxn modelId="{FCCBFD53-98F7-4249-8647-DA11115C0EED}" type="presOf" srcId="{4294B066-28BF-4C40-8C90-F73B5F78B99E}" destId="{097687BD-0806-4F03-88E3-62482C628AD1}" srcOrd="0" destOrd="0" presId="urn:microsoft.com/office/officeart/2005/8/layout/orgChart1"/>
    <dgm:cxn modelId="{88107E5E-DFB7-4AA5-AF17-343E476AAE94}" type="presOf" srcId="{27D80DC3-1F0C-4092-A677-20F22B630E22}" destId="{546BA530-D9E5-4CB5-B1ED-6F600B380B37}" srcOrd="0" destOrd="0" presId="urn:microsoft.com/office/officeart/2005/8/layout/orgChart1"/>
    <dgm:cxn modelId="{4642B9D4-EFFD-4A73-8791-A1C6BCEA93B4}" type="presOf" srcId="{BE9F3EF5-3006-45FE-96E3-21DED36C6FA7}" destId="{E3D66958-ABF1-4C08-95E2-EA8A049D2FDD}" srcOrd="0" destOrd="0" presId="urn:microsoft.com/office/officeart/2005/8/layout/orgChart1"/>
    <dgm:cxn modelId="{9E18895A-E18C-41BD-87F8-508F886C5D16}" type="presOf" srcId="{4AB88F45-E23D-4302-BE3A-219396143DC5}" destId="{DD5285CF-BEC1-41A5-B56B-3F2B8B03CCAD}" srcOrd="0" destOrd="0" presId="urn:microsoft.com/office/officeart/2005/8/layout/orgChart1"/>
    <dgm:cxn modelId="{1CD29FCE-7291-45F1-AEAC-C79E9EC005F7}" type="presOf" srcId="{CF2077C0-A33E-41A5-BCF7-1DA26CD0923D}" destId="{320D1715-3E8C-4125-95BE-31C53B36580B}" srcOrd="0" destOrd="0" presId="urn:microsoft.com/office/officeart/2005/8/layout/orgChart1"/>
    <dgm:cxn modelId="{EF90B09B-E804-4766-B78E-76C9DB8569E8}" type="presParOf" srcId="{2AD9FDBC-DCF8-413F-AAB6-BE42B6EC22B9}" destId="{8ED49B7E-A5D9-4813-BBD6-52B3CDA401CF}" srcOrd="0" destOrd="0" presId="urn:microsoft.com/office/officeart/2005/8/layout/orgChart1"/>
    <dgm:cxn modelId="{F41035D8-83E6-479D-BE7B-35BFE015D360}" type="presParOf" srcId="{8ED49B7E-A5D9-4813-BBD6-52B3CDA401CF}" destId="{F4E0F24F-DBCD-45EA-B37C-FE3917B75601}" srcOrd="0" destOrd="0" presId="urn:microsoft.com/office/officeart/2005/8/layout/orgChart1"/>
    <dgm:cxn modelId="{83EFF85A-AF4D-4C8E-8F53-2CC7A47CBEAC}" type="presParOf" srcId="{F4E0F24F-DBCD-45EA-B37C-FE3917B75601}" destId="{39023DB3-7224-4A2C-B593-A2A0D09E8FD6}" srcOrd="0" destOrd="0" presId="urn:microsoft.com/office/officeart/2005/8/layout/orgChart1"/>
    <dgm:cxn modelId="{B9A64FFE-7446-4BAE-A79C-AC5F855CD853}" type="presParOf" srcId="{F4E0F24F-DBCD-45EA-B37C-FE3917B75601}" destId="{2CA7E5AA-384A-4F1E-91C2-9C31508B94C5}" srcOrd="1" destOrd="0" presId="urn:microsoft.com/office/officeart/2005/8/layout/orgChart1"/>
    <dgm:cxn modelId="{89B0EA65-96A5-48EB-83A3-D85AC8438038}" type="presParOf" srcId="{8ED49B7E-A5D9-4813-BBD6-52B3CDA401CF}" destId="{DC173215-8048-42A5-A908-6DB2830E245D}" srcOrd="1" destOrd="0" presId="urn:microsoft.com/office/officeart/2005/8/layout/orgChart1"/>
    <dgm:cxn modelId="{26AF38A5-6D2B-46E5-8F1B-38ED5E4C14E5}" type="presParOf" srcId="{DC173215-8048-42A5-A908-6DB2830E245D}" destId="{90B7FE8A-7446-45DC-9CEF-8AF19A54A86F}" srcOrd="0" destOrd="0" presId="urn:microsoft.com/office/officeart/2005/8/layout/orgChart1"/>
    <dgm:cxn modelId="{2F9437C1-D4C8-443F-8FC9-FF135520199C}" type="presParOf" srcId="{DC173215-8048-42A5-A908-6DB2830E245D}" destId="{2CE0959F-7D18-4965-BCB5-B95410EEEF62}" srcOrd="1" destOrd="0" presId="urn:microsoft.com/office/officeart/2005/8/layout/orgChart1"/>
    <dgm:cxn modelId="{454C0EE8-ECE4-4DBC-97E4-D9A362F66289}" type="presParOf" srcId="{2CE0959F-7D18-4965-BCB5-B95410EEEF62}" destId="{7BCE9B40-7FC3-4664-A683-11D6F443E971}" srcOrd="0" destOrd="0" presId="urn:microsoft.com/office/officeart/2005/8/layout/orgChart1"/>
    <dgm:cxn modelId="{25C65B97-EE21-405B-A760-0F70BD0B4349}" type="presParOf" srcId="{7BCE9B40-7FC3-4664-A683-11D6F443E971}" destId="{95B4F146-D0F0-488C-87E8-1D5C86D3DACC}" srcOrd="0" destOrd="0" presId="urn:microsoft.com/office/officeart/2005/8/layout/orgChart1"/>
    <dgm:cxn modelId="{E872C8CC-BD48-4F49-84EE-6D418FF37BCA}" type="presParOf" srcId="{7BCE9B40-7FC3-4664-A683-11D6F443E971}" destId="{13DA21FB-91DA-482E-91CF-B31A29BEFA46}" srcOrd="1" destOrd="0" presId="urn:microsoft.com/office/officeart/2005/8/layout/orgChart1"/>
    <dgm:cxn modelId="{381DCCD4-479D-44E4-B835-1B1C0C5192E3}" type="presParOf" srcId="{2CE0959F-7D18-4965-BCB5-B95410EEEF62}" destId="{419167D1-B487-4A7F-AF18-9337150B0D4E}" srcOrd="1" destOrd="0" presId="urn:microsoft.com/office/officeart/2005/8/layout/orgChart1"/>
    <dgm:cxn modelId="{302E9630-5FEF-443E-9F7D-39FD573029E2}" type="presParOf" srcId="{419167D1-B487-4A7F-AF18-9337150B0D4E}" destId="{48B143E0-942B-4E93-A222-156A3985C7E9}" srcOrd="0" destOrd="0" presId="urn:microsoft.com/office/officeart/2005/8/layout/orgChart1"/>
    <dgm:cxn modelId="{A0323EE2-3639-4C78-833E-28478E87AFFA}" type="presParOf" srcId="{419167D1-B487-4A7F-AF18-9337150B0D4E}" destId="{E1355ED0-7D76-4779-A158-96BF6890B0F3}" srcOrd="1" destOrd="0" presId="urn:microsoft.com/office/officeart/2005/8/layout/orgChart1"/>
    <dgm:cxn modelId="{42D83552-4CA3-4A82-B8E7-B0E1EFB856B4}" type="presParOf" srcId="{E1355ED0-7D76-4779-A158-96BF6890B0F3}" destId="{CB6551EB-91CB-4EA6-8D56-46ED226E05C7}" srcOrd="0" destOrd="0" presId="urn:microsoft.com/office/officeart/2005/8/layout/orgChart1"/>
    <dgm:cxn modelId="{31BB57A5-9D2B-418E-9459-C63CC697AE0F}" type="presParOf" srcId="{CB6551EB-91CB-4EA6-8D56-46ED226E05C7}" destId="{F850F424-435C-44CD-A087-E1D0B55BB973}" srcOrd="0" destOrd="0" presId="urn:microsoft.com/office/officeart/2005/8/layout/orgChart1"/>
    <dgm:cxn modelId="{48CE1043-B228-41BA-80A1-1BF665E91D10}" type="presParOf" srcId="{CB6551EB-91CB-4EA6-8D56-46ED226E05C7}" destId="{9A7383C6-3BF2-42EE-93BB-CF5F446F7717}" srcOrd="1" destOrd="0" presId="urn:microsoft.com/office/officeart/2005/8/layout/orgChart1"/>
    <dgm:cxn modelId="{212735AA-61FB-45EB-B6DC-3FA2658948DD}" type="presParOf" srcId="{E1355ED0-7D76-4779-A158-96BF6890B0F3}" destId="{F5A2602C-BED1-463F-AEFF-FDCA20E9E367}" srcOrd="1" destOrd="0" presId="urn:microsoft.com/office/officeart/2005/8/layout/orgChart1"/>
    <dgm:cxn modelId="{2F020167-7201-4996-BB2B-959D2921B394}" type="presParOf" srcId="{E1355ED0-7D76-4779-A158-96BF6890B0F3}" destId="{9BD59BE8-089B-4498-A0E8-A5F3497A79F8}" srcOrd="2" destOrd="0" presId="urn:microsoft.com/office/officeart/2005/8/layout/orgChart1"/>
    <dgm:cxn modelId="{1AB9FBF8-B4D4-45A2-A679-07812B7109A5}" type="presParOf" srcId="{419167D1-B487-4A7F-AF18-9337150B0D4E}" destId="{3933BC74-DB5F-4046-B9E3-1252FEE149CE}" srcOrd="2" destOrd="0" presId="urn:microsoft.com/office/officeart/2005/8/layout/orgChart1"/>
    <dgm:cxn modelId="{6FD46FD5-9DC5-404B-ABAD-DDF3FB75C237}" type="presParOf" srcId="{419167D1-B487-4A7F-AF18-9337150B0D4E}" destId="{FDA63D03-096F-4927-A116-4E56A6E0EA37}" srcOrd="3" destOrd="0" presId="urn:microsoft.com/office/officeart/2005/8/layout/orgChart1"/>
    <dgm:cxn modelId="{74B381C8-253E-46B1-8ECF-CF37AC5C6C7B}" type="presParOf" srcId="{FDA63D03-096F-4927-A116-4E56A6E0EA37}" destId="{0C5526A4-F695-44DB-A95C-1D5B5637511F}" srcOrd="0" destOrd="0" presId="urn:microsoft.com/office/officeart/2005/8/layout/orgChart1"/>
    <dgm:cxn modelId="{9C01680E-DE53-431D-A5F5-87AB8483F30E}" type="presParOf" srcId="{0C5526A4-F695-44DB-A95C-1D5B5637511F}" destId="{C6CA1E15-2E45-4E83-ADA3-CA8B9DC09083}" srcOrd="0" destOrd="0" presId="urn:microsoft.com/office/officeart/2005/8/layout/orgChart1"/>
    <dgm:cxn modelId="{E038F105-89E8-462E-AFEE-9ABAEB69BF42}" type="presParOf" srcId="{0C5526A4-F695-44DB-A95C-1D5B5637511F}" destId="{91968474-4788-403B-9A66-8DDE0A325B20}" srcOrd="1" destOrd="0" presId="urn:microsoft.com/office/officeart/2005/8/layout/orgChart1"/>
    <dgm:cxn modelId="{B00EB25D-F7CC-4075-9DC0-4D5A8A7D4741}" type="presParOf" srcId="{FDA63D03-096F-4927-A116-4E56A6E0EA37}" destId="{9FEFBEF2-DD85-49E1-8AB1-6093E489B760}" srcOrd="1" destOrd="0" presId="urn:microsoft.com/office/officeart/2005/8/layout/orgChart1"/>
    <dgm:cxn modelId="{A9B981EA-5C8A-450B-865F-CAD86CA56B6B}" type="presParOf" srcId="{FDA63D03-096F-4927-A116-4E56A6E0EA37}" destId="{E9C5EF80-5480-4C5F-AE80-36AAABA4FF6B}" srcOrd="2" destOrd="0" presId="urn:microsoft.com/office/officeart/2005/8/layout/orgChart1"/>
    <dgm:cxn modelId="{D8280552-5317-4D1C-83D6-C3112CEF3AD7}" type="presParOf" srcId="{419167D1-B487-4A7F-AF18-9337150B0D4E}" destId="{E6F64F6D-2773-4780-8E58-F2998DD442E7}" srcOrd="4" destOrd="0" presId="urn:microsoft.com/office/officeart/2005/8/layout/orgChart1"/>
    <dgm:cxn modelId="{FB77AB4A-EA8D-4347-A3B1-7A783A36F913}" type="presParOf" srcId="{419167D1-B487-4A7F-AF18-9337150B0D4E}" destId="{6B415BB7-4369-4DB2-BBD3-8507E5F51E5C}" srcOrd="5" destOrd="0" presId="urn:microsoft.com/office/officeart/2005/8/layout/orgChart1"/>
    <dgm:cxn modelId="{AB12CCA4-0827-46E4-B862-AFB3ABD3B674}" type="presParOf" srcId="{6B415BB7-4369-4DB2-BBD3-8507E5F51E5C}" destId="{FF7F5E2A-6263-440D-98C0-F83F34192890}" srcOrd="0" destOrd="0" presId="urn:microsoft.com/office/officeart/2005/8/layout/orgChart1"/>
    <dgm:cxn modelId="{19C81A79-3F6D-4FD7-9A9B-A5442AC1D87D}" type="presParOf" srcId="{FF7F5E2A-6263-440D-98C0-F83F34192890}" destId="{B927EEC1-187E-40EA-8E61-54A91B46BD4F}" srcOrd="0" destOrd="0" presId="urn:microsoft.com/office/officeart/2005/8/layout/orgChart1"/>
    <dgm:cxn modelId="{1F05E695-137C-410D-BEE5-63C8180D1A7C}" type="presParOf" srcId="{FF7F5E2A-6263-440D-98C0-F83F34192890}" destId="{CEDF4036-0415-4D14-918D-883324F4A4A6}" srcOrd="1" destOrd="0" presId="urn:microsoft.com/office/officeart/2005/8/layout/orgChart1"/>
    <dgm:cxn modelId="{8EAD371E-893C-4171-93B1-6CE10C0728F3}" type="presParOf" srcId="{6B415BB7-4369-4DB2-BBD3-8507E5F51E5C}" destId="{3D997848-08E5-48B1-99CC-7F308D4CEAF1}" srcOrd="1" destOrd="0" presId="urn:microsoft.com/office/officeart/2005/8/layout/orgChart1"/>
    <dgm:cxn modelId="{7D4E1D4A-984B-454E-A47C-AC17EC9AEDFE}" type="presParOf" srcId="{6B415BB7-4369-4DB2-BBD3-8507E5F51E5C}" destId="{E7D6B4E4-0C5F-4C14-9D20-565C796B3FD5}" srcOrd="2" destOrd="0" presId="urn:microsoft.com/office/officeart/2005/8/layout/orgChart1"/>
    <dgm:cxn modelId="{45D46DC7-30F7-4C57-938A-8876B7C87934}" type="presParOf" srcId="{2CE0959F-7D18-4965-BCB5-B95410EEEF62}" destId="{09DE3DA3-C263-4FE9-BBF6-E1D7B623EF8B}" srcOrd="2" destOrd="0" presId="urn:microsoft.com/office/officeart/2005/8/layout/orgChart1"/>
    <dgm:cxn modelId="{F0AFA868-31AC-40A8-8784-258A96847600}" type="presParOf" srcId="{DC173215-8048-42A5-A908-6DB2830E245D}" destId="{78116B32-69C2-4F4D-810A-62E3E6056C2B}" srcOrd="2" destOrd="0" presId="urn:microsoft.com/office/officeart/2005/8/layout/orgChart1"/>
    <dgm:cxn modelId="{C7F99D9E-6B05-4844-90E6-C2477C536603}" type="presParOf" srcId="{DC173215-8048-42A5-A908-6DB2830E245D}" destId="{B4D96D78-8454-4F1E-B6A8-3E94E1E42C01}" srcOrd="3" destOrd="0" presId="urn:microsoft.com/office/officeart/2005/8/layout/orgChart1"/>
    <dgm:cxn modelId="{F7E44E6B-62DF-48B9-A8E9-E9BD6664B1B7}" type="presParOf" srcId="{B4D96D78-8454-4F1E-B6A8-3E94E1E42C01}" destId="{5207956B-0D58-4BB2-B255-1D653DBD068B}" srcOrd="0" destOrd="0" presId="urn:microsoft.com/office/officeart/2005/8/layout/orgChart1"/>
    <dgm:cxn modelId="{1308EEED-48A0-4D97-BFDA-B0AF09B88D6B}" type="presParOf" srcId="{5207956B-0D58-4BB2-B255-1D653DBD068B}" destId="{387F11E7-B2E7-4BEC-B993-25FDA6840B4F}" srcOrd="0" destOrd="0" presId="urn:microsoft.com/office/officeart/2005/8/layout/orgChart1"/>
    <dgm:cxn modelId="{8B4AB77F-B700-4868-85FA-EDE20FB470A4}" type="presParOf" srcId="{5207956B-0D58-4BB2-B255-1D653DBD068B}" destId="{6E40E323-2139-4256-BCCB-1781410E1D29}" srcOrd="1" destOrd="0" presId="urn:microsoft.com/office/officeart/2005/8/layout/orgChart1"/>
    <dgm:cxn modelId="{8CAAE995-2502-4EA8-AFED-94D54615AD28}" type="presParOf" srcId="{B4D96D78-8454-4F1E-B6A8-3E94E1E42C01}" destId="{A8088B79-28AF-49E5-B862-8A6EF1CCF6DB}" srcOrd="1" destOrd="0" presId="urn:microsoft.com/office/officeart/2005/8/layout/orgChart1"/>
    <dgm:cxn modelId="{62EC9882-E3E1-45A8-8CAA-9DD9509FCD13}" type="presParOf" srcId="{A8088B79-28AF-49E5-B862-8A6EF1CCF6DB}" destId="{21AD92D3-125C-4681-9D5A-29464BAABF4D}" srcOrd="0" destOrd="0" presId="urn:microsoft.com/office/officeart/2005/8/layout/orgChart1"/>
    <dgm:cxn modelId="{697FD751-A24D-46FA-A44E-0255BA14A5BC}" type="presParOf" srcId="{A8088B79-28AF-49E5-B862-8A6EF1CCF6DB}" destId="{F5703E18-9118-4A6B-96C5-6EA2DF46A68C}" srcOrd="1" destOrd="0" presId="urn:microsoft.com/office/officeart/2005/8/layout/orgChart1"/>
    <dgm:cxn modelId="{DB3E0F3E-5837-47B7-9885-982FDE34F94F}" type="presParOf" srcId="{F5703E18-9118-4A6B-96C5-6EA2DF46A68C}" destId="{78550B33-DB45-4A11-A251-4B768725E5F8}" srcOrd="0" destOrd="0" presId="urn:microsoft.com/office/officeart/2005/8/layout/orgChart1"/>
    <dgm:cxn modelId="{E118EFBD-78C5-4099-809A-E6603C7CA7BD}" type="presParOf" srcId="{78550B33-DB45-4A11-A251-4B768725E5F8}" destId="{F917726F-BE80-4CA8-AE94-2C180619DD41}" srcOrd="0" destOrd="0" presId="urn:microsoft.com/office/officeart/2005/8/layout/orgChart1"/>
    <dgm:cxn modelId="{2E8A1155-A82F-4569-B336-E57BB3A41FF2}" type="presParOf" srcId="{78550B33-DB45-4A11-A251-4B768725E5F8}" destId="{C4366F54-5BD6-4861-998A-CC0A06717615}" srcOrd="1" destOrd="0" presId="urn:microsoft.com/office/officeart/2005/8/layout/orgChart1"/>
    <dgm:cxn modelId="{AD350244-C29F-48DE-981E-27E63893E102}" type="presParOf" srcId="{F5703E18-9118-4A6B-96C5-6EA2DF46A68C}" destId="{1C43D3D8-F003-4BA9-BF86-8EF20E44A6AD}" srcOrd="1" destOrd="0" presId="urn:microsoft.com/office/officeart/2005/8/layout/orgChart1"/>
    <dgm:cxn modelId="{5FD1E2ED-D5A2-43A6-ABE4-9BA6442E8AA5}" type="presParOf" srcId="{F5703E18-9118-4A6B-96C5-6EA2DF46A68C}" destId="{F4AC1236-9C75-49FD-817C-29D870DD8710}" srcOrd="2" destOrd="0" presId="urn:microsoft.com/office/officeart/2005/8/layout/orgChart1"/>
    <dgm:cxn modelId="{7AFF9BC3-A8DE-45C0-BF08-711E31BF833B}" type="presParOf" srcId="{A8088B79-28AF-49E5-B862-8A6EF1CCF6DB}" destId="{3E6C2C38-530B-4B20-9137-6D91A9744394}" srcOrd="2" destOrd="0" presId="urn:microsoft.com/office/officeart/2005/8/layout/orgChart1"/>
    <dgm:cxn modelId="{6D6B81DA-2452-4E1D-BFEA-D6F650E94F5B}" type="presParOf" srcId="{A8088B79-28AF-49E5-B862-8A6EF1CCF6DB}" destId="{26534EFB-236E-4519-9693-D1CE05F9C4CD}" srcOrd="3" destOrd="0" presId="urn:microsoft.com/office/officeart/2005/8/layout/orgChart1"/>
    <dgm:cxn modelId="{F21A4CD0-558B-48F4-8AF5-0F20922B0AC8}" type="presParOf" srcId="{26534EFB-236E-4519-9693-D1CE05F9C4CD}" destId="{D3F52DD5-9C7C-4971-A1BC-82739F788992}" srcOrd="0" destOrd="0" presId="urn:microsoft.com/office/officeart/2005/8/layout/orgChart1"/>
    <dgm:cxn modelId="{A7C60582-28E1-45E4-AD3B-25BAEC9ADB94}" type="presParOf" srcId="{D3F52DD5-9C7C-4971-A1BC-82739F788992}" destId="{CAAF41B4-E085-45F9-BF56-C6E7D6DE5DB1}" srcOrd="0" destOrd="0" presId="urn:microsoft.com/office/officeart/2005/8/layout/orgChart1"/>
    <dgm:cxn modelId="{5D9989A8-A8C1-462A-B650-BB31B603E1F6}" type="presParOf" srcId="{D3F52DD5-9C7C-4971-A1BC-82739F788992}" destId="{B7CE58C8-65E5-416B-8C72-C389FF5E35A6}" srcOrd="1" destOrd="0" presId="urn:microsoft.com/office/officeart/2005/8/layout/orgChart1"/>
    <dgm:cxn modelId="{62AAB084-9E3D-4964-A584-7C5EEF66812A}" type="presParOf" srcId="{26534EFB-236E-4519-9693-D1CE05F9C4CD}" destId="{56611E8D-7CB6-4B35-89AB-11EAF6874668}" srcOrd="1" destOrd="0" presId="urn:microsoft.com/office/officeart/2005/8/layout/orgChart1"/>
    <dgm:cxn modelId="{1D323D4F-592C-4F8E-B96C-CFC6DDFFB97B}" type="presParOf" srcId="{26534EFB-236E-4519-9693-D1CE05F9C4CD}" destId="{EEAB1187-83C4-429A-B08C-07D25D150D1B}" srcOrd="2" destOrd="0" presId="urn:microsoft.com/office/officeart/2005/8/layout/orgChart1"/>
    <dgm:cxn modelId="{15DDC826-F635-4D67-966B-B9AD34921E6D}" type="presParOf" srcId="{A8088B79-28AF-49E5-B862-8A6EF1CCF6DB}" destId="{B970A4FA-72B3-4FF2-9ECF-8E31742802E6}" srcOrd="4" destOrd="0" presId="urn:microsoft.com/office/officeart/2005/8/layout/orgChart1"/>
    <dgm:cxn modelId="{3EBB160E-884B-468F-91F0-E32B0C5BCE0A}" type="presParOf" srcId="{A8088B79-28AF-49E5-B862-8A6EF1CCF6DB}" destId="{03A49BFB-E98F-447A-8AC6-995A4E599DE5}" srcOrd="5" destOrd="0" presId="urn:microsoft.com/office/officeart/2005/8/layout/orgChart1"/>
    <dgm:cxn modelId="{3FFDE679-2611-4067-83B1-4F45F705A0DE}" type="presParOf" srcId="{03A49BFB-E98F-447A-8AC6-995A4E599DE5}" destId="{B07BA497-DA23-42C8-98F7-4F5E75BAF7E1}" srcOrd="0" destOrd="0" presId="urn:microsoft.com/office/officeart/2005/8/layout/orgChart1"/>
    <dgm:cxn modelId="{0FD73F5E-01B9-40E1-8A98-143B3AD46B41}" type="presParOf" srcId="{B07BA497-DA23-42C8-98F7-4F5E75BAF7E1}" destId="{05AD3AC9-93A8-411A-8CAA-A2221F2F569C}" srcOrd="0" destOrd="0" presId="urn:microsoft.com/office/officeart/2005/8/layout/orgChart1"/>
    <dgm:cxn modelId="{A74D596F-C699-4EB2-8C63-485D1A7617D8}" type="presParOf" srcId="{B07BA497-DA23-42C8-98F7-4F5E75BAF7E1}" destId="{E9CDEB6A-AAFE-4758-8C28-AD413D0690F9}" srcOrd="1" destOrd="0" presId="urn:microsoft.com/office/officeart/2005/8/layout/orgChart1"/>
    <dgm:cxn modelId="{39740B59-1F16-484F-B92C-C0918AA73388}" type="presParOf" srcId="{03A49BFB-E98F-447A-8AC6-995A4E599DE5}" destId="{22386AD5-1F93-4699-83B3-AD86A35C53F6}" srcOrd="1" destOrd="0" presId="urn:microsoft.com/office/officeart/2005/8/layout/orgChart1"/>
    <dgm:cxn modelId="{EDBB01F3-2EA3-4246-838D-96E0ECE0003A}" type="presParOf" srcId="{03A49BFB-E98F-447A-8AC6-995A4E599DE5}" destId="{C6F8384A-C317-4402-94CD-4456CC181ADA}" srcOrd="2" destOrd="0" presId="urn:microsoft.com/office/officeart/2005/8/layout/orgChart1"/>
    <dgm:cxn modelId="{1F780CBA-E82B-47DD-B730-4320FD868E44}" type="presParOf" srcId="{A8088B79-28AF-49E5-B862-8A6EF1CCF6DB}" destId="{8C3136DF-038D-482D-8BC7-E342FF76070E}" srcOrd="6" destOrd="0" presId="urn:microsoft.com/office/officeart/2005/8/layout/orgChart1"/>
    <dgm:cxn modelId="{F6124E40-D7BE-41F5-AA26-7584D41BC9A7}" type="presParOf" srcId="{A8088B79-28AF-49E5-B862-8A6EF1CCF6DB}" destId="{8C7C62D5-82A9-4F22-B199-91CDCE6730A2}" srcOrd="7" destOrd="0" presId="urn:microsoft.com/office/officeart/2005/8/layout/orgChart1"/>
    <dgm:cxn modelId="{65671BF5-1984-4F23-A5C6-7057532A9AB9}" type="presParOf" srcId="{8C7C62D5-82A9-4F22-B199-91CDCE6730A2}" destId="{6BEB3312-129A-4B31-AC0A-B4CE0D0FC04F}" srcOrd="0" destOrd="0" presId="urn:microsoft.com/office/officeart/2005/8/layout/orgChart1"/>
    <dgm:cxn modelId="{FB5D817C-A8F6-44B9-90BE-13A9747257C2}" type="presParOf" srcId="{6BEB3312-129A-4B31-AC0A-B4CE0D0FC04F}" destId="{76347582-BEBF-4D82-AAC7-9C29592820D6}" srcOrd="0" destOrd="0" presId="urn:microsoft.com/office/officeart/2005/8/layout/orgChart1"/>
    <dgm:cxn modelId="{069E1DA9-6AC3-4B63-B6B1-DA535F213926}" type="presParOf" srcId="{6BEB3312-129A-4B31-AC0A-B4CE0D0FC04F}" destId="{ACAA789F-DDCF-4A55-8C44-951EC888A3C0}" srcOrd="1" destOrd="0" presId="urn:microsoft.com/office/officeart/2005/8/layout/orgChart1"/>
    <dgm:cxn modelId="{30ABCBB2-36AF-4250-BB04-533418B55B09}" type="presParOf" srcId="{8C7C62D5-82A9-4F22-B199-91CDCE6730A2}" destId="{E25C2DE2-55DF-49B4-B6CB-77A5078161BF}" srcOrd="1" destOrd="0" presId="urn:microsoft.com/office/officeart/2005/8/layout/orgChart1"/>
    <dgm:cxn modelId="{4101AA2A-2741-4D9A-8F35-3652CA773F7C}" type="presParOf" srcId="{8C7C62D5-82A9-4F22-B199-91CDCE6730A2}" destId="{C313AF29-4B79-4A4A-88A0-3968756C9305}" srcOrd="2" destOrd="0" presId="urn:microsoft.com/office/officeart/2005/8/layout/orgChart1"/>
    <dgm:cxn modelId="{D1B96790-8D9F-40DC-A557-CEECE4A0D438}" type="presParOf" srcId="{B4D96D78-8454-4F1E-B6A8-3E94E1E42C01}" destId="{1747D652-66B5-4A90-93F1-9E8111E4DB9F}" srcOrd="2" destOrd="0" presId="urn:microsoft.com/office/officeart/2005/8/layout/orgChart1"/>
    <dgm:cxn modelId="{73A58DCE-1F7D-468C-9741-63C7657F7648}" type="presParOf" srcId="{DC173215-8048-42A5-A908-6DB2830E245D}" destId="{DD5285CF-BEC1-41A5-B56B-3F2B8B03CCAD}" srcOrd="4" destOrd="0" presId="urn:microsoft.com/office/officeart/2005/8/layout/orgChart1"/>
    <dgm:cxn modelId="{91C2BC79-D250-4BD2-A171-96A631F3682B}" type="presParOf" srcId="{DC173215-8048-42A5-A908-6DB2830E245D}" destId="{1B4DE6AF-21B8-4C65-82C2-06210CC67AE9}" srcOrd="5" destOrd="0" presId="urn:microsoft.com/office/officeart/2005/8/layout/orgChart1"/>
    <dgm:cxn modelId="{6D241073-45CF-4E92-A462-21FC77A61B57}" type="presParOf" srcId="{1B4DE6AF-21B8-4C65-82C2-06210CC67AE9}" destId="{9F36FB0A-B553-4FBB-9F17-8A05C05C3996}" srcOrd="0" destOrd="0" presId="urn:microsoft.com/office/officeart/2005/8/layout/orgChart1"/>
    <dgm:cxn modelId="{6E2B3142-B740-45CA-96FD-0A595826A4F6}" type="presParOf" srcId="{9F36FB0A-B553-4FBB-9F17-8A05C05C3996}" destId="{E3D66958-ABF1-4C08-95E2-EA8A049D2FDD}" srcOrd="0" destOrd="0" presId="urn:microsoft.com/office/officeart/2005/8/layout/orgChart1"/>
    <dgm:cxn modelId="{DA2FF21C-EC13-4120-B242-EA9166FB2746}" type="presParOf" srcId="{9F36FB0A-B553-4FBB-9F17-8A05C05C3996}" destId="{5F403FBB-FA30-41E2-88F1-BAA2535074CE}" srcOrd="1" destOrd="0" presId="urn:microsoft.com/office/officeart/2005/8/layout/orgChart1"/>
    <dgm:cxn modelId="{757F9CE2-2C9E-4EFB-86F1-B8D88D41C1F6}" type="presParOf" srcId="{1B4DE6AF-21B8-4C65-82C2-06210CC67AE9}" destId="{452C8033-EBE1-4DED-B32C-F76E74DD354D}" srcOrd="1" destOrd="0" presId="urn:microsoft.com/office/officeart/2005/8/layout/orgChart1"/>
    <dgm:cxn modelId="{27A8E203-A7BF-44A1-95B5-6B9A93DC7C11}" type="presParOf" srcId="{452C8033-EBE1-4DED-B32C-F76E74DD354D}" destId="{27AA8C2C-466F-414C-8CEF-B50996D2B574}" srcOrd="0" destOrd="0" presId="urn:microsoft.com/office/officeart/2005/8/layout/orgChart1"/>
    <dgm:cxn modelId="{84EF85F3-0E71-4829-A3DD-3BA67DF2EB8B}" type="presParOf" srcId="{452C8033-EBE1-4DED-B32C-F76E74DD354D}" destId="{83B10FAA-8B08-4485-89F3-CD86588E1AF8}" srcOrd="1" destOrd="0" presId="urn:microsoft.com/office/officeart/2005/8/layout/orgChart1"/>
    <dgm:cxn modelId="{47972735-1026-49EE-9FAE-84E64BFA3011}" type="presParOf" srcId="{83B10FAA-8B08-4485-89F3-CD86588E1AF8}" destId="{46710B03-F5F2-4D67-A10A-F7AD741AC76F}" srcOrd="0" destOrd="0" presId="urn:microsoft.com/office/officeart/2005/8/layout/orgChart1"/>
    <dgm:cxn modelId="{58FB4902-45CC-49D5-BB17-E0CED92AA291}" type="presParOf" srcId="{46710B03-F5F2-4D67-A10A-F7AD741AC76F}" destId="{CEE95544-159B-492D-89F5-44C3DBD43B56}" srcOrd="0" destOrd="0" presId="urn:microsoft.com/office/officeart/2005/8/layout/orgChart1"/>
    <dgm:cxn modelId="{88E41893-DEC7-4FC8-B372-82B043B87458}" type="presParOf" srcId="{46710B03-F5F2-4D67-A10A-F7AD741AC76F}" destId="{83FC115C-D944-41BD-BD60-FE892C7BC2E4}" srcOrd="1" destOrd="0" presId="urn:microsoft.com/office/officeart/2005/8/layout/orgChart1"/>
    <dgm:cxn modelId="{5B141C2F-5D15-4159-AACA-0BE5E9B30465}" type="presParOf" srcId="{83B10FAA-8B08-4485-89F3-CD86588E1AF8}" destId="{3DE28B3A-9CA4-4072-9195-DEAADE97A441}" srcOrd="1" destOrd="0" presId="urn:microsoft.com/office/officeart/2005/8/layout/orgChart1"/>
    <dgm:cxn modelId="{756DCE46-3E24-4FC2-9F44-218C4080254D}" type="presParOf" srcId="{83B10FAA-8B08-4485-89F3-CD86588E1AF8}" destId="{DE34A734-F8FA-439F-A7E3-18FB7A71DA46}" srcOrd="2" destOrd="0" presId="urn:microsoft.com/office/officeart/2005/8/layout/orgChart1"/>
    <dgm:cxn modelId="{9D4954B3-72B6-42ED-B78C-03A7AA6550D7}" type="presParOf" srcId="{452C8033-EBE1-4DED-B32C-F76E74DD354D}" destId="{17CE3A1E-A5F2-4C85-973B-1CF185111E06}" srcOrd="2" destOrd="0" presId="urn:microsoft.com/office/officeart/2005/8/layout/orgChart1"/>
    <dgm:cxn modelId="{831B3E57-56BB-4190-9277-851E11A6193C}" type="presParOf" srcId="{452C8033-EBE1-4DED-B32C-F76E74DD354D}" destId="{E7919F6D-D627-4B98-A64C-AE81AEC9C457}" srcOrd="3" destOrd="0" presId="urn:microsoft.com/office/officeart/2005/8/layout/orgChart1"/>
    <dgm:cxn modelId="{F744DFA0-FF3C-41D0-BD12-F7B8498BA699}" type="presParOf" srcId="{E7919F6D-D627-4B98-A64C-AE81AEC9C457}" destId="{15D8038D-132B-41D8-AD80-7C91D1D26903}" srcOrd="0" destOrd="0" presId="urn:microsoft.com/office/officeart/2005/8/layout/orgChart1"/>
    <dgm:cxn modelId="{4ACFB1F8-D21D-441C-B84A-71D020D628DD}" type="presParOf" srcId="{15D8038D-132B-41D8-AD80-7C91D1D26903}" destId="{EF85304D-8E2C-4622-8465-606177E82445}" srcOrd="0" destOrd="0" presId="urn:microsoft.com/office/officeart/2005/8/layout/orgChart1"/>
    <dgm:cxn modelId="{FD13249A-1763-4A41-9BB1-2E0249005ED7}" type="presParOf" srcId="{15D8038D-132B-41D8-AD80-7C91D1D26903}" destId="{0F556082-F448-4CB9-951A-AE7D17713E8E}" srcOrd="1" destOrd="0" presId="urn:microsoft.com/office/officeart/2005/8/layout/orgChart1"/>
    <dgm:cxn modelId="{F816CA60-ACFE-443A-9492-99764B3719C8}" type="presParOf" srcId="{E7919F6D-D627-4B98-A64C-AE81AEC9C457}" destId="{6DA4901F-678A-4364-AAC5-CA970FE6F42F}" srcOrd="1" destOrd="0" presId="urn:microsoft.com/office/officeart/2005/8/layout/orgChart1"/>
    <dgm:cxn modelId="{81BA7DA8-6996-4891-A820-3356FC12E7A6}" type="presParOf" srcId="{E7919F6D-D627-4B98-A64C-AE81AEC9C457}" destId="{A0639EE1-1FF5-4AD2-9523-6E6B6FB7494A}" srcOrd="2" destOrd="0" presId="urn:microsoft.com/office/officeart/2005/8/layout/orgChart1"/>
    <dgm:cxn modelId="{4FCAB041-5576-415C-B73F-17F970D57EEA}" type="presParOf" srcId="{1B4DE6AF-21B8-4C65-82C2-06210CC67AE9}" destId="{9D63AB86-3D27-4003-A38D-FDD75C028CD4}" srcOrd="2" destOrd="0" presId="urn:microsoft.com/office/officeart/2005/8/layout/orgChart1"/>
    <dgm:cxn modelId="{B3E679EC-FC38-497B-B91D-55EF1B29BD1D}" type="presParOf" srcId="{DC173215-8048-42A5-A908-6DB2830E245D}" destId="{29CC4936-0A14-4078-B0DF-3312ADD7BF57}" srcOrd="6" destOrd="0" presId="urn:microsoft.com/office/officeart/2005/8/layout/orgChart1"/>
    <dgm:cxn modelId="{E36A8B9B-241B-432F-A08A-64D9FA68686B}" type="presParOf" srcId="{DC173215-8048-42A5-A908-6DB2830E245D}" destId="{3B694F3D-1E13-4E2E-AD26-07EC1CFE0284}" srcOrd="7" destOrd="0" presId="urn:microsoft.com/office/officeart/2005/8/layout/orgChart1"/>
    <dgm:cxn modelId="{803736FF-E83E-4669-A445-DED2868F04E9}" type="presParOf" srcId="{3B694F3D-1E13-4E2E-AD26-07EC1CFE0284}" destId="{72D19616-9204-4B70-A1B4-DF56371C870E}" srcOrd="0" destOrd="0" presId="urn:microsoft.com/office/officeart/2005/8/layout/orgChart1"/>
    <dgm:cxn modelId="{E5A52173-DC2C-499A-9231-45A022ABB458}" type="presParOf" srcId="{72D19616-9204-4B70-A1B4-DF56371C870E}" destId="{FF7771F5-4BB3-4B61-93EE-ABF135F57335}" srcOrd="0" destOrd="0" presId="urn:microsoft.com/office/officeart/2005/8/layout/orgChart1"/>
    <dgm:cxn modelId="{2CE23812-0D82-44DA-BAA4-E0FEF77CDCD8}" type="presParOf" srcId="{72D19616-9204-4B70-A1B4-DF56371C870E}" destId="{3EA3B4AC-D8D6-49EF-8EE8-7077FE10DE5F}" srcOrd="1" destOrd="0" presId="urn:microsoft.com/office/officeart/2005/8/layout/orgChart1"/>
    <dgm:cxn modelId="{57E9D171-6FCC-4365-94AB-51610CB0FB16}" type="presParOf" srcId="{3B694F3D-1E13-4E2E-AD26-07EC1CFE0284}" destId="{6CEFFF3F-286A-48F8-902E-11FE30C572B2}" srcOrd="1" destOrd="0" presId="urn:microsoft.com/office/officeart/2005/8/layout/orgChart1"/>
    <dgm:cxn modelId="{513782EC-D472-444D-8F2B-FF5E82BDBA77}" type="presParOf" srcId="{6CEFFF3F-286A-48F8-902E-11FE30C572B2}" destId="{D49F15A7-5982-49AF-BD48-A5EBAD7B9B93}" srcOrd="0" destOrd="0" presId="urn:microsoft.com/office/officeart/2005/8/layout/orgChart1"/>
    <dgm:cxn modelId="{A9039702-5678-4A98-87DE-EC49BCF8556D}" type="presParOf" srcId="{6CEFFF3F-286A-48F8-902E-11FE30C572B2}" destId="{D66ED5AC-4CC3-4C02-9039-9D6A5D63E98E}" srcOrd="1" destOrd="0" presId="urn:microsoft.com/office/officeart/2005/8/layout/orgChart1"/>
    <dgm:cxn modelId="{369F2603-F5C7-41A1-ACE3-CAB89D64BCC9}" type="presParOf" srcId="{D66ED5AC-4CC3-4C02-9039-9D6A5D63E98E}" destId="{8E362561-FCA6-4456-8DA9-A5A144262C97}" srcOrd="0" destOrd="0" presId="urn:microsoft.com/office/officeart/2005/8/layout/orgChart1"/>
    <dgm:cxn modelId="{61627E26-5FA5-4F38-867F-E670FCACC308}" type="presParOf" srcId="{8E362561-FCA6-4456-8DA9-A5A144262C97}" destId="{AF0CEF15-5547-4390-81A2-2C2BCE5372CB}" srcOrd="0" destOrd="0" presId="urn:microsoft.com/office/officeart/2005/8/layout/orgChart1"/>
    <dgm:cxn modelId="{0D0C7B65-A7BA-409D-B884-6761D1ED8931}" type="presParOf" srcId="{8E362561-FCA6-4456-8DA9-A5A144262C97}" destId="{8AC65837-9DB4-46DE-9C35-0BA3A009771C}" srcOrd="1" destOrd="0" presId="urn:microsoft.com/office/officeart/2005/8/layout/orgChart1"/>
    <dgm:cxn modelId="{8D242CCE-186B-49A4-9042-61A20A470299}" type="presParOf" srcId="{D66ED5AC-4CC3-4C02-9039-9D6A5D63E98E}" destId="{FB19CABA-60B4-49F6-A145-988CFB9E1123}" srcOrd="1" destOrd="0" presId="urn:microsoft.com/office/officeart/2005/8/layout/orgChart1"/>
    <dgm:cxn modelId="{0B24BC5E-2F18-4051-8908-AFDDAACF300E}" type="presParOf" srcId="{D66ED5AC-4CC3-4C02-9039-9D6A5D63E98E}" destId="{822724D2-5D59-4DA2-B790-F5E24EB052A4}" srcOrd="2" destOrd="0" presId="urn:microsoft.com/office/officeart/2005/8/layout/orgChart1"/>
    <dgm:cxn modelId="{F3EFB9B3-90BC-4DF9-AC19-F77069ED3C39}" type="presParOf" srcId="{6CEFFF3F-286A-48F8-902E-11FE30C572B2}" destId="{A2CFFE1C-F5D3-4043-8110-BC5F966135B8}" srcOrd="2" destOrd="0" presId="urn:microsoft.com/office/officeart/2005/8/layout/orgChart1"/>
    <dgm:cxn modelId="{5ABDF5BA-838B-4D0F-AA4A-823D49AEE789}" type="presParOf" srcId="{6CEFFF3F-286A-48F8-902E-11FE30C572B2}" destId="{988C9F80-60D7-4767-9E5D-57754B90BBB5}" srcOrd="3" destOrd="0" presId="urn:microsoft.com/office/officeart/2005/8/layout/orgChart1"/>
    <dgm:cxn modelId="{52B20A2A-6853-4506-9CD3-A0636645C891}" type="presParOf" srcId="{988C9F80-60D7-4767-9E5D-57754B90BBB5}" destId="{7DD1476B-411F-40CC-9A9C-7D9D43C7BED6}" srcOrd="0" destOrd="0" presId="urn:microsoft.com/office/officeart/2005/8/layout/orgChart1"/>
    <dgm:cxn modelId="{4FF85D7B-0AB5-4B29-B3A9-2BA2F1EB8116}" type="presParOf" srcId="{7DD1476B-411F-40CC-9A9C-7D9D43C7BED6}" destId="{E9B13064-0509-40AB-8A07-882BF5C713A8}" srcOrd="0" destOrd="0" presId="urn:microsoft.com/office/officeart/2005/8/layout/orgChart1"/>
    <dgm:cxn modelId="{ECC56A15-2753-4FAD-A6A1-EE549504D5A0}" type="presParOf" srcId="{7DD1476B-411F-40CC-9A9C-7D9D43C7BED6}" destId="{9CB32C2E-ADC9-4145-AB96-A3F870AF64FE}" srcOrd="1" destOrd="0" presId="urn:microsoft.com/office/officeart/2005/8/layout/orgChart1"/>
    <dgm:cxn modelId="{AF0D40A4-4C45-4237-9216-97B14AFDB930}" type="presParOf" srcId="{988C9F80-60D7-4767-9E5D-57754B90BBB5}" destId="{4FC5F40F-56DF-4516-AE1E-8FB131AA628F}" srcOrd="1" destOrd="0" presId="urn:microsoft.com/office/officeart/2005/8/layout/orgChart1"/>
    <dgm:cxn modelId="{FDADC7A4-F45A-4368-BC3B-015848392FCF}" type="presParOf" srcId="{988C9F80-60D7-4767-9E5D-57754B90BBB5}" destId="{A92BFF70-54C1-425D-98D8-759C0046C9DA}" srcOrd="2" destOrd="0" presId="urn:microsoft.com/office/officeart/2005/8/layout/orgChart1"/>
    <dgm:cxn modelId="{D8E1B8A8-7B52-493F-8913-F4ABDFC02647}" type="presParOf" srcId="{3B694F3D-1E13-4E2E-AD26-07EC1CFE0284}" destId="{B4F69660-3A03-4318-9B34-93CCBAB02E42}" srcOrd="2" destOrd="0" presId="urn:microsoft.com/office/officeart/2005/8/layout/orgChart1"/>
    <dgm:cxn modelId="{B0017223-D4C5-4481-8165-815188CB4C10}" type="presParOf" srcId="{DC173215-8048-42A5-A908-6DB2830E245D}" destId="{320D1715-3E8C-4125-95BE-31C53B36580B}" srcOrd="8" destOrd="0" presId="urn:microsoft.com/office/officeart/2005/8/layout/orgChart1"/>
    <dgm:cxn modelId="{C545B58B-F034-42EE-85BD-12108AA2378A}" type="presParOf" srcId="{DC173215-8048-42A5-A908-6DB2830E245D}" destId="{B8FBA25E-345B-43D1-8A9E-EC5A37561391}" srcOrd="9" destOrd="0" presId="urn:microsoft.com/office/officeart/2005/8/layout/orgChart1"/>
    <dgm:cxn modelId="{A235C8DD-B438-495E-9EC9-ADCC2F637BA4}" type="presParOf" srcId="{B8FBA25E-345B-43D1-8A9E-EC5A37561391}" destId="{88DA47E2-7150-4EDC-94E0-B234BB90A8EA}" srcOrd="0" destOrd="0" presId="urn:microsoft.com/office/officeart/2005/8/layout/orgChart1"/>
    <dgm:cxn modelId="{6707FD43-5225-4F7F-B51F-440703B7B201}" type="presParOf" srcId="{88DA47E2-7150-4EDC-94E0-B234BB90A8EA}" destId="{3D7DF7F3-C400-48A5-B05F-E84281ECBCE2}" srcOrd="0" destOrd="0" presId="urn:microsoft.com/office/officeart/2005/8/layout/orgChart1"/>
    <dgm:cxn modelId="{AE35FE36-4DA6-436B-9394-5F2AC5E36BEA}" type="presParOf" srcId="{88DA47E2-7150-4EDC-94E0-B234BB90A8EA}" destId="{2D0A2570-0A05-423A-8C18-3762BC4B86F1}" srcOrd="1" destOrd="0" presId="urn:microsoft.com/office/officeart/2005/8/layout/orgChart1"/>
    <dgm:cxn modelId="{D8E69E6A-0E2F-4FB0-86B7-8DA7C6F45D34}" type="presParOf" srcId="{B8FBA25E-345B-43D1-8A9E-EC5A37561391}" destId="{585BC70E-516B-483E-9D9C-FE0A3CE89A89}" srcOrd="1" destOrd="0" presId="urn:microsoft.com/office/officeart/2005/8/layout/orgChart1"/>
    <dgm:cxn modelId="{0A38D5B8-2BC5-495B-98A4-9A69DF4401C1}" type="presParOf" srcId="{585BC70E-516B-483E-9D9C-FE0A3CE89A89}" destId="{C8B2099C-D277-4A68-AABA-9D79672FC3BD}" srcOrd="0" destOrd="0" presId="urn:microsoft.com/office/officeart/2005/8/layout/orgChart1"/>
    <dgm:cxn modelId="{6D050A19-55C4-4671-B0A6-E9F045920FF2}" type="presParOf" srcId="{585BC70E-516B-483E-9D9C-FE0A3CE89A89}" destId="{C5E95B2F-6778-4D9E-AA22-AB7A388B3C02}" srcOrd="1" destOrd="0" presId="urn:microsoft.com/office/officeart/2005/8/layout/orgChart1"/>
    <dgm:cxn modelId="{B7A0DF51-0BD6-456F-8258-1A31B4D5B946}" type="presParOf" srcId="{C5E95B2F-6778-4D9E-AA22-AB7A388B3C02}" destId="{F17EF047-3E4F-4A6D-B71D-382AA3A549CA}" srcOrd="0" destOrd="0" presId="urn:microsoft.com/office/officeart/2005/8/layout/orgChart1"/>
    <dgm:cxn modelId="{54FFE7B2-6926-46F1-A7DE-E993A6520D8F}" type="presParOf" srcId="{F17EF047-3E4F-4A6D-B71D-382AA3A549CA}" destId="{590A3968-9169-446E-BE3F-C9292E0874AE}" srcOrd="0" destOrd="0" presId="urn:microsoft.com/office/officeart/2005/8/layout/orgChart1"/>
    <dgm:cxn modelId="{69FFC561-3BE1-4D39-A855-96E5AABD3B6D}" type="presParOf" srcId="{F17EF047-3E4F-4A6D-B71D-382AA3A549CA}" destId="{90D35E79-1B4F-4E13-AC09-1BB6C1FA7FEF}" srcOrd="1" destOrd="0" presId="urn:microsoft.com/office/officeart/2005/8/layout/orgChart1"/>
    <dgm:cxn modelId="{D374497B-04C4-4D96-A087-951FE6C42A99}" type="presParOf" srcId="{C5E95B2F-6778-4D9E-AA22-AB7A388B3C02}" destId="{E91500EB-4A11-4115-BB41-0844B1EAF026}" srcOrd="1" destOrd="0" presId="urn:microsoft.com/office/officeart/2005/8/layout/orgChart1"/>
    <dgm:cxn modelId="{00E32B52-A212-4655-8D9B-7E739CF3337F}" type="presParOf" srcId="{C5E95B2F-6778-4D9E-AA22-AB7A388B3C02}" destId="{70ED5582-A24C-45ED-A1CB-B3E9598C289D}" srcOrd="2" destOrd="0" presId="urn:microsoft.com/office/officeart/2005/8/layout/orgChart1"/>
    <dgm:cxn modelId="{EDDD6C4C-2C1A-46E8-9DFA-01BE9F8985CA}" type="presParOf" srcId="{585BC70E-516B-483E-9D9C-FE0A3CE89A89}" destId="{C568F86F-9D64-4B1D-8E4A-5C6779FC5E77}" srcOrd="2" destOrd="0" presId="urn:microsoft.com/office/officeart/2005/8/layout/orgChart1"/>
    <dgm:cxn modelId="{7B897E60-DABE-4801-BA1D-4CE4261D382E}" type="presParOf" srcId="{585BC70E-516B-483E-9D9C-FE0A3CE89A89}" destId="{5B8B8BEB-177A-4C4F-AAC2-AF9CB39EDF88}" srcOrd="3" destOrd="0" presId="urn:microsoft.com/office/officeart/2005/8/layout/orgChart1"/>
    <dgm:cxn modelId="{A3F4C40F-AB63-4DE4-AE36-D6BAE640751D}" type="presParOf" srcId="{5B8B8BEB-177A-4C4F-AAC2-AF9CB39EDF88}" destId="{FA0F6C24-5BE5-4524-B87B-70959453E729}" srcOrd="0" destOrd="0" presId="urn:microsoft.com/office/officeart/2005/8/layout/orgChart1"/>
    <dgm:cxn modelId="{D278EFDA-9576-4760-A3EF-EE2DFE84A894}" type="presParOf" srcId="{FA0F6C24-5BE5-4524-B87B-70959453E729}" destId="{546BA530-D9E5-4CB5-B1ED-6F600B380B37}" srcOrd="0" destOrd="0" presId="urn:microsoft.com/office/officeart/2005/8/layout/orgChart1"/>
    <dgm:cxn modelId="{ADAA3D39-748C-41B1-BE41-496C00CDE0A5}" type="presParOf" srcId="{FA0F6C24-5BE5-4524-B87B-70959453E729}" destId="{990617BC-A978-4103-92F3-91CA9B30C2AB}" srcOrd="1" destOrd="0" presId="urn:microsoft.com/office/officeart/2005/8/layout/orgChart1"/>
    <dgm:cxn modelId="{648161F0-7512-4482-9FAA-9D2DF8782590}" type="presParOf" srcId="{5B8B8BEB-177A-4C4F-AAC2-AF9CB39EDF88}" destId="{A0BA49E4-1376-4A70-91A8-BB32654E3002}" srcOrd="1" destOrd="0" presId="urn:microsoft.com/office/officeart/2005/8/layout/orgChart1"/>
    <dgm:cxn modelId="{245FC267-81A6-4951-98DA-76A74CF7B561}" type="presParOf" srcId="{5B8B8BEB-177A-4C4F-AAC2-AF9CB39EDF88}" destId="{F025094C-34D8-4D0D-ADF6-86AEFB501280}" srcOrd="2" destOrd="0" presId="urn:microsoft.com/office/officeart/2005/8/layout/orgChart1"/>
    <dgm:cxn modelId="{69AB8710-3043-48D3-84C4-43F37E64F7DC}" type="presParOf" srcId="{B8FBA25E-345B-43D1-8A9E-EC5A37561391}" destId="{314DCD43-2F85-4C2B-8A28-C66A327181CE}" srcOrd="2" destOrd="0" presId="urn:microsoft.com/office/officeart/2005/8/layout/orgChart1"/>
    <dgm:cxn modelId="{39905F62-C5A7-4A1F-9E76-05F03B32F2D0}" type="presParOf" srcId="{DC173215-8048-42A5-A908-6DB2830E245D}" destId="{257D902F-B3AE-4A67-B4CD-D4BA8AC42AC0}" srcOrd="10" destOrd="0" presId="urn:microsoft.com/office/officeart/2005/8/layout/orgChart1"/>
    <dgm:cxn modelId="{269D4DF6-7499-4C45-8487-ED3183249E0F}" type="presParOf" srcId="{DC173215-8048-42A5-A908-6DB2830E245D}" destId="{3C8019D4-BAE4-4246-9991-E2CB5EC5E995}" srcOrd="11" destOrd="0" presId="urn:microsoft.com/office/officeart/2005/8/layout/orgChart1"/>
    <dgm:cxn modelId="{21ACF664-ED61-434E-82D6-461DBC00C4BA}" type="presParOf" srcId="{3C8019D4-BAE4-4246-9991-E2CB5EC5E995}" destId="{88D6D9E8-5154-4261-A5A5-691942F524FA}" srcOrd="0" destOrd="0" presId="urn:microsoft.com/office/officeart/2005/8/layout/orgChart1"/>
    <dgm:cxn modelId="{8505F6E1-4E89-4DB1-A97A-D8AD89F45159}" type="presParOf" srcId="{88D6D9E8-5154-4261-A5A5-691942F524FA}" destId="{599F9666-6072-4760-9F0F-215F9D4434CB}" srcOrd="0" destOrd="0" presId="urn:microsoft.com/office/officeart/2005/8/layout/orgChart1"/>
    <dgm:cxn modelId="{56C57E42-C1F2-4414-861C-4E39334B5A17}" type="presParOf" srcId="{88D6D9E8-5154-4261-A5A5-691942F524FA}" destId="{29F2AEE2-B7DA-4F01-90DD-B52A94021C0E}" srcOrd="1" destOrd="0" presId="urn:microsoft.com/office/officeart/2005/8/layout/orgChart1"/>
    <dgm:cxn modelId="{0C122561-9F3C-42EB-8EBB-E60767731EF7}" type="presParOf" srcId="{3C8019D4-BAE4-4246-9991-E2CB5EC5E995}" destId="{FF3635E6-5D8C-45F7-92C6-8F54949E3525}" srcOrd="1" destOrd="0" presId="urn:microsoft.com/office/officeart/2005/8/layout/orgChart1"/>
    <dgm:cxn modelId="{679A7F80-EF3B-46F3-93DB-8C329DB62800}" type="presParOf" srcId="{FF3635E6-5D8C-45F7-92C6-8F54949E3525}" destId="{60B57153-FBB6-48D7-A9DD-059B13826AD7}" srcOrd="0" destOrd="0" presId="urn:microsoft.com/office/officeart/2005/8/layout/orgChart1"/>
    <dgm:cxn modelId="{84513FA7-2BB5-451C-A7C4-CEE275C8D11D}" type="presParOf" srcId="{FF3635E6-5D8C-45F7-92C6-8F54949E3525}" destId="{EB421650-7E93-49CF-8EE9-159BCDFDF5A5}" srcOrd="1" destOrd="0" presId="urn:microsoft.com/office/officeart/2005/8/layout/orgChart1"/>
    <dgm:cxn modelId="{8B859DC0-FCA5-4523-ABB2-7F1491882407}" type="presParOf" srcId="{EB421650-7E93-49CF-8EE9-159BCDFDF5A5}" destId="{543132EF-B853-433B-AE7A-9F8102DA2F4D}" srcOrd="0" destOrd="0" presId="urn:microsoft.com/office/officeart/2005/8/layout/orgChart1"/>
    <dgm:cxn modelId="{8DA56EDE-43D0-40BD-8905-23CF8D85410F}" type="presParOf" srcId="{543132EF-B853-433B-AE7A-9F8102DA2F4D}" destId="{097687BD-0806-4F03-88E3-62482C628AD1}" srcOrd="0" destOrd="0" presId="urn:microsoft.com/office/officeart/2005/8/layout/orgChart1"/>
    <dgm:cxn modelId="{3B9D6246-D390-4725-AB16-F3FC6E7C0B9E}" type="presParOf" srcId="{543132EF-B853-433B-AE7A-9F8102DA2F4D}" destId="{6BE5B581-7311-45AA-8E3A-791CBB38C3FF}" srcOrd="1" destOrd="0" presId="urn:microsoft.com/office/officeart/2005/8/layout/orgChart1"/>
    <dgm:cxn modelId="{8180B36A-243F-4253-8262-FFD966AF8861}" type="presParOf" srcId="{EB421650-7E93-49CF-8EE9-159BCDFDF5A5}" destId="{BB4924EE-524D-477F-9B2E-8CFA1C2AC270}" srcOrd="1" destOrd="0" presId="urn:microsoft.com/office/officeart/2005/8/layout/orgChart1"/>
    <dgm:cxn modelId="{011BBBBF-9312-44DA-92FF-1833EE8A8D2F}" type="presParOf" srcId="{EB421650-7E93-49CF-8EE9-159BCDFDF5A5}" destId="{4D3FA955-888D-4C51-9B3D-D9A440F57651}" srcOrd="2" destOrd="0" presId="urn:microsoft.com/office/officeart/2005/8/layout/orgChart1"/>
    <dgm:cxn modelId="{30E3729B-50F6-4951-9530-4643ACEBBAC9}" type="presParOf" srcId="{FF3635E6-5D8C-45F7-92C6-8F54949E3525}" destId="{C0E326FC-CD1F-4DBD-B41E-4CA77B386E02}" srcOrd="2" destOrd="0" presId="urn:microsoft.com/office/officeart/2005/8/layout/orgChart1"/>
    <dgm:cxn modelId="{99697460-3739-4A91-B56C-36E97878D7B1}" type="presParOf" srcId="{FF3635E6-5D8C-45F7-92C6-8F54949E3525}" destId="{D506F3CF-4173-4882-BAD7-9C309852D6DA}" srcOrd="3" destOrd="0" presId="urn:microsoft.com/office/officeart/2005/8/layout/orgChart1"/>
    <dgm:cxn modelId="{C82A8153-57AA-479C-8A5A-86648A8FF291}" type="presParOf" srcId="{D506F3CF-4173-4882-BAD7-9C309852D6DA}" destId="{E694E6CA-741A-42DE-B103-50B2320693ED}" srcOrd="0" destOrd="0" presId="urn:microsoft.com/office/officeart/2005/8/layout/orgChart1"/>
    <dgm:cxn modelId="{BCE846B7-446E-45AF-86A7-D03ACC3510CA}" type="presParOf" srcId="{E694E6CA-741A-42DE-B103-50B2320693ED}" destId="{0511C979-4916-4591-B6FD-58E1A988E7A6}" srcOrd="0" destOrd="0" presId="urn:microsoft.com/office/officeart/2005/8/layout/orgChart1"/>
    <dgm:cxn modelId="{FFEB3E19-F8A5-4BFC-8224-A8A4B2ADD1C6}" type="presParOf" srcId="{E694E6CA-741A-42DE-B103-50B2320693ED}" destId="{F1D4B899-0279-40D6-9B22-20C76C9D9BF3}" srcOrd="1" destOrd="0" presId="urn:microsoft.com/office/officeart/2005/8/layout/orgChart1"/>
    <dgm:cxn modelId="{B5708897-99C6-450C-A44E-61D873E929BA}" type="presParOf" srcId="{D506F3CF-4173-4882-BAD7-9C309852D6DA}" destId="{DD8149D4-69F7-466C-B282-6F15A078DB69}" srcOrd="1" destOrd="0" presId="urn:microsoft.com/office/officeart/2005/8/layout/orgChart1"/>
    <dgm:cxn modelId="{7FF9D192-40F3-48E5-9842-BD2A5C87457C}" type="presParOf" srcId="{D506F3CF-4173-4882-BAD7-9C309852D6DA}" destId="{71582E69-DAE9-44E0-9298-3329AB337902}" srcOrd="2" destOrd="0" presId="urn:microsoft.com/office/officeart/2005/8/layout/orgChart1"/>
    <dgm:cxn modelId="{5510ED38-A3EB-4954-8DCD-6292E52BDFCD}" type="presParOf" srcId="{3C8019D4-BAE4-4246-9991-E2CB5EC5E995}" destId="{59A561C9-6A3B-4D1D-A7C6-DDB4DB5CB6B9}" srcOrd="2" destOrd="0" presId="urn:microsoft.com/office/officeart/2005/8/layout/orgChart1"/>
    <dgm:cxn modelId="{289B9AC6-9B20-40B0-AB28-4EABA3E3FC7E}" type="presParOf" srcId="{DC173215-8048-42A5-A908-6DB2830E245D}" destId="{54BF74B3-DDEE-4A20-AAC1-7CFCA4B9E37E}" srcOrd="12" destOrd="0" presId="urn:microsoft.com/office/officeart/2005/8/layout/orgChart1"/>
    <dgm:cxn modelId="{10FF152A-CBE1-4782-8102-C2CF58902836}" type="presParOf" srcId="{DC173215-8048-42A5-A908-6DB2830E245D}" destId="{224431BA-E383-48F0-9FC3-0F266686C5CD}" srcOrd="13" destOrd="0" presId="urn:microsoft.com/office/officeart/2005/8/layout/orgChart1"/>
    <dgm:cxn modelId="{6A638F36-C45C-4340-9A2A-DFB331A3D4B6}" type="presParOf" srcId="{224431BA-E383-48F0-9FC3-0F266686C5CD}" destId="{8FDA1DAA-0395-44A9-A4BE-59532611EB8B}" srcOrd="0" destOrd="0" presId="urn:microsoft.com/office/officeart/2005/8/layout/orgChart1"/>
    <dgm:cxn modelId="{F670E1AA-4D4D-47DE-A887-7503BDEE77B8}" type="presParOf" srcId="{8FDA1DAA-0395-44A9-A4BE-59532611EB8B}" destId="{26E68715-2E6E-4D28-B10D-54F0B4693C63}" srcOrd="0" destOrd="0" presId="urn:microsoft.com/office/officeart/2005/8/layout/orgChart1"/>
    <dgm:cxn modelId="{62EE39FD-2B09-407B-A5D8-2CA43DD67804}" type="presParOf" srcId="{8FDA1DAA-0395-44A9-A4BE-59532611EB8B}" destId="{354CE552-029E-4D21-83D3-1EF8EEAB3E22}" srcOrd="1" destOrd="0" presId="urn:microsoft.com/office/officeart/2005/8/layout/orgChart1"/>
    <dgm:cxn modelId="{893E1F13-3FC6-495C-A456-A5C5854A59A0}" type="presParOf" srcId="{224431BA-E383-48F0-9FC3-0F266686C5CD}" destId="{E91AE632-4E29-4995-BD35-226330C50098}" srcOrd="1" destOrd="0" presId="urn:microsoft.com/office/officeart/2005/8/layout/orgChart1"/>
    <dgm:cxn modelId="{C405FD29-C4C4-466B-8932-C05840A241A6}" type="presParOf" srcId="{224431BA-E383-48F0-9FC3-0F266686C5CD}" destId="{31FE9471-03BB-401F-9FDE-3E26E2F2AEF4}" srcOrd="2" destOrd="0" presId="urn:microsoft.com/office/officeart/2005/8/layout/orgChart1"/>
    <dgm:cxn modelId="{7B50C736-140E-4168-93D0-3B682B7306DE}" type="presParOf" srcId="{8ED49B7E-A5D9-4813-BBD6-52B3CDA401CF}" destId="{AD44B3E0-D947-4AC1-8DEB-BA3637D7BE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BEFF2-EE41-4759-95CC-5E32729DB835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DC42EBF2-F162-41E4-912F-1A07D86ECF0E}">
      <dgm:prSet/>
      <dgm:spPr/>
      <dgm:t>
        <a:bodyPr/>
        <a:lstStyle/>
        <a:p>
          <a:pPr rtl="0"/>
          <a:r>
            <a:rPr lang="zh-TW" smtClean="0"/>
            <a:t>擬 定 研 究 主 題</a:t>
          </a:r>
          <a:endParaRPr lang="zh-TW"/>
        </a:p>
      </dgm:t>
    </dgm:pt>
    <dgm:pt modelId="{072B62AB-6912-4F50-B90C-C819D4B0822F}" type="parTrans" cxnId="{7E7C0AA2-90D4-4EED-A690-1BE461C0A0B0}">
      <dgm:prSet/>
      <dgm:spPr/>
      <dgm:t>
        <a:bodyPr/>
        <a:lstStyle/>
        <a:p>
          <a:endParaRPr lang="zh-TW" altLang="en-US"/>
        </a:p>
      </dgm:t>
    </dgm:pt>
    <dgm:pt modelId="{0AB49D4F-6D6F-440B-AFAD-A7DA447447A5}" type="sibTrans" cxnId="{7E7C0AA2-90D4-4EED-A690-1BE461C0A0B0}">
      <dgm:prSet/>
      <dgm:spPr/>
      <dgm:t>
        <a:bodyPr/>
        <a:lstStyle/>
        <a:p>
          <a:endParaRPr lang="zh-TW" altLang="en-US"/>
        </a:p>
      </dgm:t>
    </dgm:pt>
    <dgm:pt modelId="{D5F2903A-DCE3-436E-A014-8ED9C5331972}">
      <dgm:prSet/>
      <dgm:spPr/>
      <dgm:t>
        <a:bodyPr/>
        <a:lstStyle/>
        <a:p>
          <a:pPr rtl="0"/>
          <a:r>
            <a:rPr lang="zh-TW" smtClean="0"/>
            <a:t>蒐 集 相 關 資 料</a:t>
          </a:r>
          <a:endParaRPr lang="zh-TW"/>
        </a:p>
      </dgm:t>
    </dgm:pt>
    <dgm:pt modelId="{FF250F7B-738E-4056-812B-88302EE349FA}" type="parTrans" cxnId="{E6680FAE-C8F7-4B5B-A3FA-8D2DDD9E6896}">
      <dgm:prSet/>
      <dgm:spPr/>
      <dgm:t>
        <a:bodyPr/>
        <a:lstStyle/>
        <a:p>
          <a:endParaRPr lang="zh-TW" altLang="en-US"/>
        </a:p>
      </dgm:t>
    </dgm:pt>
    <dgm:pt modelId="{E67FD6BE-0865-4BA7-A12F-9581B20D125A}" type="sibTrans" cxnId="{E6680FAE-C8F7-4B5B-A3FA-8D2DDD9E6896}">
      <dgm:prSet/>
      <dgm:spPr/>
      <dgm:t>
        <a:bodyPr/>
        <a:lstStyle/>
        <a:p>
          <a:endParaRPr lang="zh-TW" altLang="en-US"/>
        </a:p>
      </dgm:t>
    </dgm:pt>
    <dgm:pt modelId="{200D89AD-8A90-4A26-9B56-E43314C079B8}">
      <dgm:prSet/>
      <dgm:spPr/>
      <dgm:t>
        <a:bodyPr/>
        <a:lstStyle/>
        <a:p>
          <a:pPr rtl="0"/>
          <a:r>
            <a:rPr lang="zh-TW" smtClean="0"/>
            <a:t>確 定 研 究 目 的 及 方 法</a:t>
          </a:r>
          <a:endParaRPr lang="zh-TW"/>
        </a:p>
      </dgm:t>
    </dgm:pt>
    <dgm:pt modelId="{EC96801D-AF8F-4DBA-9579-6A42F82B51E2}" type="parTrans" cxnId="{90B46EAD-1E2F-477F-9BD6-4AA0C430D99A}">
      <dgm:prSet/>
      <dgm:spPr/>
      <dgm:t>
        <a:bodyPr/>
        <a:lstStyle/>
        <a:p>
          <a:endParaRPr lang="zh-TW" altLang="en-US"/>
        </a:p>
      </dgm:t>
    </dgm:pt>
    <dgm:pt modelId="{3E548904-5437-423D-ACF5-A6F926BA295D}" type="sibTrans" cxnId="{90B46EAD-1E2F-477F-9BD6-4AA0C430D99A}">
      <dgm:prSet/>
      <dgm:spPr/>
      <dgm:t>
        <a:bodyPr/>
        <a:lstStyle/>
        <a:p>
          <a:endParaRPr lang="zh-TW" altLang="en-US"/>
        </a:p>
      </dgm:t>
    </dgm:pt>
    <dgm:pt modelId="{A2661D6D-38AD-4D42-AB1B-C2C34B55F94F}">
      <dgm:prSet/>
      <dgm:spPr/>
      <dgm:t>
        <a:bodyPr/>
        <a:lstStyle/>
        <a:p>
          <a:pPr rtl="0"/>
          <a:r>
            <a:rPr lang="zh-TW" smtClean="0"/>
            <a:t>定 問 卷 內 容 大 綱</a:t>
          </a:r>
          <a:endParaRPr lang="zh-TW"/>
        </a:p>
      </dgm:t>
    </dgm:pt>
    <dgm:pt modelId="{4C9238E5-6030-4B17-AC5E-79697C74B15D}" type="parTrans" cxnId="{19BABB73-626E-4CA0-87A6-DEA64B07A08E}">
      <dgm:prSet/>
      <dgm:spPr/>
      <dgm:t>
        <a:bodyPr/>
        <a:lstStyle/>
        <a:p>
          <a:endParaRPr lang="zh-TW" altLang="en-US"/>
        </a:p>
      </dgm:t>
    </dgm:pt>
    <dgm:pt modelId="{DAE5E1D3-877E-466E-BB83-57B06746513D}" type="sibTrans" cxnId="{19BABB73-626E-4CA0-87A6-DEA64B07A08E}">
      <dgm:prSet/>
      <dgm:spPr/>
      <dgm:t>
        <a:bodyPr/>
        <a:lstStyle/>
        <a:p>
          <a:endParaRPr lang="zh-TW" altLang="en-US"/>
        </a:p>
      </dgm:t>
    </dgm:pt>
    <dgm:pt modelId="{D1AD6A76-40CA-4E49-B04F-BC684358F6F8}">
      <dgm:prSet/>
      <dgm:spPr/>
      <dgm:t>
        <a:bodyPr/>
        <a:lstStyle/>
        <a:p>
          <a:pPr rtl="0"/>
          <a:r>
            <a:rPr lang="zh-TW" smtClean="0"/>
            <a:t>問 卷 調 查</a:t>
          </a:r>
          <a:endParaRPr lang="zh-TW"/>
        </a:p>
      </dgm:t>
    </dgm:pt>
    <dgm:pt modelId="{E85F81FE-8148-4CC1-BA31-9324655ED11E}" type="parTrans" cxnId="{9645399C-8540-48A9-BAD4-8EA489D90FD2}">
      <dgm:prSet/>
      <dgm:spPr/>
      <dgm:t>
        <a:bodyPr/>
        <a:lstStyle/>
        <a:p>
          <a:endParaRPr lang="zh-TW" altLang="en-US"/>
        </a:p>
      </dgm:t>
    </dgm:pt>
    <dgm:pt modelId="{05CB9673-794F-4E11-A08A-F5BB90206FED}" type="sibTrans" cxnId="{9645399C-8540-48A9-BAD4-8EA489D90FD2}">
      <dgm:prSet/>
      <dgm:spPr/>
      <dgm:t>
        <a:bodyPr/>
        <a:lstStyle/>
        <a:p>
          <a:endParaRPr lang="zh-TW" altLang="en-US"/>
        </a:p>
      </dgm:t>
    </dgm:pt>
    <dgm:pt modelId="{5A20E93F-E70C-4F92-9E27-42805E16639F}">
      <dgm:prSet/>
      <dgm:spPr/>
      <dgm:t>
        <a:bodyPr/>
        <a:lstStyle/>
        <a:p>
          <a:pPr rtl="0"/>
          <a:r>
            <a:rPr lang="zh-TW" smtClean="0"/>
            <a:t>資 料 結 果 分 析</a:t>
          </a:r>
          <a:endParaRPr lang="zh-TW"/>
        </a:p>
      </dgm:t>
    </dgm:pt>
    <dgm:pt modelId="{B93D6627-D64A-4CF9-A92B-083ABD134B98}" type="parTrans" cxnId="{0796B5E5-E453-489A-B6AA-E28BAA4548A1}">
      <dgm:prSet/>
      <dgm:spPr/>
      <dgm:t>
        <a:bodyPr/>
        <a:lstStyle/>
        <a:p>
          <a:endParaRPr lang="zh-TW" altLang="en-US"/>
        </a:p>
      </dgm:t>
    </dgm:pt>
    <dgm:pt modelId="{9CCCE556-9A7F-45D9-B149-C198DD171F31}" type="sibTrans" cxnId="{0796B5E5-E453-489A-B6AA-E28BAA4548A1}">
      <dgm:prSet/>
      <dgm:spPr/>
      <dgm:t>
        <a:bodyPr/>
        <a:lstStyle/>
        <a:p>
          <a:endParaRPr lang="zh-TW" altLang="en-US"/>
        </a:p>
      </dgm:t>
    </dgm:pt>
    <dgm:pt modelId="{0CFD599F-BBEA-436A-8040-2A8F74B44B85}">
      <dgm:prSet/>
      <dgm:spPr/>
      <dgm:t>
        <a:bodyPr/>
        <a:lstStyle/>
        <a:p>
          <a:pPr rtl="0"/>
          <a:r>
            <a:rPr lang="zh-TW" smtClean="0"/>
            <a:t>提出結論及意見</a:t>
          </a:r>
          <a:endParaRPr lang="zh-TW"/>
        </a:p>
      </dgm:t>
    </dgm:pt>
    <dgm:pt modelId="{685D96BE-38C4-48E2-9F7B-747694EAC7D0}" type="parTrans" cxnId="{9CB34B96-146D-4C22-9E6D-7889CE6495C3}">
      <dgm:prSet/>
      <dgm:spPr/>
      <dgm:t>
        <a:bodyPr/>
        <a:lstStyle/>
        <a:p>
          <a:endParaRPr lang="zh-TW" altLang="en-US"/>
        </a:p>
      </dgm:t>
    </dgm:pt>
    <dgm:pt modelId="{0035E369-9EA6-442D-A2F5-8180F5A4BD7A}" type="sibTrans" cxnId="{9CB34B96-146D-4C22-9E6D-7889CE6495C3}">
      <dgm:prSet/>
      <dgm:spPr/>
      <dgm:t>
        <a:bodyPr/>
        <a:lstStyle/>
        <a:p>
          <a:endParaRPr lang="zh-TW" altLang="en-US"/>
        </a:p>
      </dgm:t>
    </dgm:pt>
    <dgm:pt modelId="{06EBFFE5-54DC-4618-A969-159049D67BCE}" type="pres">
      <dgm:prSet presAssocID="{FC4BEFF2-EE41-4759-95CC-5E32729DB8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EF5C1B-A4E5-4F25-B015-4AA722901781}" type="pres">
      <dgm:prSet presAssocID="{FC4BEFF2-EE41-4759-95CC-5E32729DB835}" presName="arrow" presStyleLbl="bgShp" presStyleIdx="0" presStyleCnt="1" custScaleX="117647"/>
      <dgm:spPr/>
    </dgm:pt>
    <dgm:pt modelId="{30EFCA72-C22D-4D06-A469-770ABFFFC752}" type="pres">
      <dgm:prSet presAssocID="{FC4BEFF2-EE41-4759-95CC-5E32729DB835}" presName="linearProcess" presStyleCnt="0"/>
      <dgm:spPr/>
    </dgm:pt>
    <dgm:pt modelId="{8E01C731-71EC-4BF0-A96F-B077CAC71B78}" type="pres">
      <dgm:prSet presAssocID="{DC42EBF2-F162-41E4-912F-1A07D86ECF0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064698-2BA2-466B-8CAA-CAE68A84B9B7}" type="pres">
      <dgm:prSet presAssocID="{0AB49D4F-6D6F-440B-AFAD-A7DA447447A5}" presName="sibTrans" presStyleCnt="0"/>
      <dgm:spPr/>
    </dgm:pt>
    <dgm:pt modelId="{D3820723-C347-428D-ACC2-F33DB4F6E9BF}" type="pres">
      <dgm:prSet presAssocID="{D5F2903A-DCE3-436E-A014-8ED9C5331972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7C4C10-93C0-46E9-A5F8-124192B7C93A}" type="pres">
      <dgm:prSet presAssocID="{E67FD6BE-0865-4BA7-A12F-9581B20D125A}" presName="sibTrans" presStyleCnt="0"/>
      <dgm:spPr/>
    </dgm:pt>
    <dgm:pt modelId="{FDD16532-37CF-4352-A863-2F874B935DFA}" type="pres">
      <dgm:prSet presAssocID="{200D89AD-8A90-4A26-9B56-E43314C079B8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3522C0-A132-461E-9A7F-E5EF3AC2678B}" type="pres">
      <dgm:prSet presAssocID="{3E548904-5437-423D-ACF5-A6F926BA295D}" presName="sibTrans" presStyleCnt="0"/>
      <dgm:spPr/>
    </dgm:pt>
    <dgm:pt modelId="{EABD0EAA-B4C8-47F8-98BD-6EFF28C78276}" type="pres">
      <dgm:prSet presAssocID="{A2661D6D-38AD-4D42-AB1B-C2C34B55F94F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AEC688-3163-4717-AF8A-303AA7AB554E}" type="pres">
      <dgm:prSet presAssocID="{DAE5E1D3-877E-466E-BB83-57B06746513D}" presName="sibTrans" presStyleCnt="0"/>
      <dgm:spPr/>
    </dgm:pt>
    <dgm:pt modelId="{A002016A-584A-45B0-AEC3-7C1C77C1BCAA}" type="pres">
      <dgm:prSet presAssocID="{D1AD6A76-40CA-4E49-B04F-BC684358F6F8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50A823-57FB-45ED-8CCD-BC40E4D9D1D1}" type="pres">
      <dgm:prSet presAssocID="{05CB9673-794F-4E11-A08A-F5BB90206FED}" presName="sibTrans" presStyleCnt="0"/>
      <dgm:spPr/>
    </dgm:pt>
    <dgm:pt modelId="{659EF194-3AD1-4F6B-850A-8288EC706F52}" type="pres">
      <dgm:prSet presAssocID="{5A20E93F-E70C-4F92-9E27-42805E16639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EAC54-9046-495E-B74B-273E7712AA0D}" type="pres">
      <dgm:prSet presAssocID="{9CCCE556-9A7F-45D9-B149-C198DD171F31}" presName="sibTrans" presStyleCnt="0"/>
      <dgm:spPr/>
    </dgm:pt>
    <dgm:pt modelId="{8E695992-E77C-4E0A-908B-E127B8EC5CFC}" type="pres">
      <dgm:prSet presAssocID="{0CFD599F-BBEA-436A-8040-2A8F74B44B85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3DF437-3713-4A0F-9D0B-AC348EDD5917}" type="presOf" srcId="{0CFD599F-BBEA-436A-8040-2A8F74B44B85}" destId="{8E695992-E77C-4E0A-908B-E127B8EC5CFC}" srcOrd="0" destOrd="0" presId="urn:microsoft.com/office/officeart/2005/8/layout/hProcess9"/>
    <dgm:cxn modelId="{E6680FAE-C8F7-4B5B-A3FA-8D2DDD9E6896}" srcId="{FC4BEFF2-EE41-4759-95CC-5E32729DB835}" destId="{D5F2903A-DCE3-436E-A014-8ED9C5331972}" srcOrd="1" destOrd="0" parTransId="{FF250F7B-738E-4056-812B-88302EE349FA}" sibTransId="{E67FD6BE-0865-4BA7-A12F-9581B20D125A}"/>
    <dgm:cxn modelId="{8FAE3053-A003-4D51-98AE-33C0FD38EA11}" type="presOf" srcId="{5A20E93F-E70C-4F92-9E27-42805E16639F}" destId="{659EF194-3AD1-4F6B-850A-8288EC706F52}" srcOrd="0" destOrd="0" presId="urn:microsoft.com/office/officeart/2005/8/layout/hProcess9"/>
    <dgm:cxn modelId="{8CF0F697-2D02-4B3B-B50A-AF38780B9A2F}" type="presOf" srcId="{A2661D6D-38AD-4D42-AB1B-C2C34B55F94F}" destId="{EABD0EAA-B4C8-47F8-98BD-6EFF28C78276}" srcOrd="0" destOrd="0" presId="urn:microsoft.com/office/officeart/2005/8/layout/hProcess9"/>
    <dgm:cxn modelId="{7E7C0AA2-90D4-4EED-A690-1BE461C0A0B0}" srcId="{FC4BEFF2-EE41-4759-95CC-5E32729DB835}" destId="{DC42EBF2-F162-41E4-912F-1A07D86ECF0E}" srcOrd="0" destOrd="0" parTransId="{072B62AB-6912-4F50-B90C-C819D4B0822F}" sibTransId="{0AB49D4F-6D6F-440B-AFAD-A7DA447447A5}"/>
    <dgm:cxn modelId="{04A511F1-71A4-472E-BD97-8D2FE11A3123}" type="presOf" srcId="{FC4BEFF2-EE41-4759-95CC-5E32729DB835}" destId="{06EBFFE5-54DC-4618-A969-159049D67BCE}" srcOrd="0" destOrd="0" presId="urn:microsoft.com/office/officeart/2005/8/layout/hProcess9"/>
    <dgm:cxn modelId="{9645399C-8540-48A9-BAD4-8EA489D90FD2}" srcId="{FC4BEFF2-EE41-4759-95CC-5E32729DB835}" destId="{D1AD6A76-40CA-4E49-B04F-BC684358F6F8}" srcOrd="4" destOrd="0" parTransId="{E85F81FE-8148-4CC1-BA31-9324655ED11E}" sibTransId="{05CB9673-794F-4E11-A08A-F5BB90206FED}"/>
    <dgm:cxn modelId="{11A8435F-CCE2-4DFE-96EC-DC1FE7CE0A98}" type="presOf" srcId="{DC42EBF2-F162-41E4-912F-1A07D86ECF0E}" destId="{8E01C731-71EC-4BF0-A96F-B077CAC71B78}" srcOrd="0" destOrd="0" presId="urn:microsoft.com/office/officeart/2005/8/layout/hProcess9"/>
    <dgm:cxn modelId="{0796B5E5-E453-489A-B6AA-E28BAA4548A1}" srcId="{FC4BEFF2-EE41-4759-95CC-5E32729DB835}" destId="{5A20E93F-E70C-4F92-9E27-42805E16639F}" srcOrd="5" destOrd="0" parTransId="{B93D6627-D64A-4CF9-A92B-083ABD134B98}" sibTransId="{9CCCE556-9A7F-45D9-B149-C198DD171F31}"/>
    <dgm:cxn modelId="{9CB34B96-146D-4C22-9E6D-7889CE6495C3}" srcId="{FC4BEFF2-EE41-4759-95CC-5E32729DB835}" destId="{0CFD599F-BBEA-436A-8040-2A8F74B44B85}" srcOrd="6" destOrd="0" parTransId="{685D96BE-38C4-48E2-9F7B-747694EAC7D0}" sibTransId="{0035E369-9EA6-442D-A2F5-8180F5A4BD7A}"/>
    <dgm:cxn modelId="{0C7F2A00-2656-4CE0-A6B2-D47F0B7845B9}" type="presOf" srcId="{D5F2903A-DCE3-436E-A014-8ED9C5331972}" destId="{D3820723-C347-428D-ACC2-F33DB4F6E9BF}" srcOrd="0" destOrd="0" presId="urn:microsoft.com/office/officeart/2005/8/layout/hProcess9"/>
    <dgm:cxn modelId="{19BABB73-626E-4CA0-87A6-DEA64B07A08E}" srcId="{FC4BEFF2-EE41-4759-95CC-5E32729DB835}" destId="{A2661D6D-38AD-4D42-AB1B-C2C34B55F94F}" srcOrd="3" destOrd="0" parTransId="{4C9238E5-6030-4B17-AC5E-79697C74B15D}" sibTransId="{DAE5E1D3-877E-466E-BB83-57B06746513D}"/>
    <dgm:cxn modelId="{632EC505-3EBC-4163-A2C5-0F07C6E71C4E}" type="presOf" srcId="{D1AD6A76-40CA-4E49-B04F-BC684358F6F8}" destId="{A002016A-584A-45B0-AEC3-7C1C77C1BCAA}" srcOrd="0" destOrd="0" presId="urn:microsoft.com/office/officeart/2005/8/layout/hProcess9"/>
    <dgm:cxn modelId="{90B46EAD-1E2F-477F-9BD6-4AA0C430D99A}" srcId="{FC4BEFF2-EE41-4759-95CC-5E32729DB835}" destId="{200D89AD-8A90-4A26-9B56-E43314C079B8}" srcOrd="2" destOrd="0" parTransId="{EC96801D-AF8F-4DBA-9579-6A42F82B51E2}" sibTransId="{3E548904-5437-423D-ACF5-A6F926BA295D}"/>
    <dgm:cxn modelId="{442F3499-97DE-4ECE-878C-B8B0D6E92F23}" type="presOf" srcId="{200D89AD-8A90-4A26-9B56-E43314C079B8}" destId="{FDD16532-37CF-4352-A863-2F874B935DFA}" srcOrd="0" destOrd="0" presId="urn:microsoft.com/office/officeart/2005/8/layout/hProcess9"/>
    <dgm:cxn modelId="{9367C719-3A6D-4F99-B6F4-9CE42BFDC63F}" type="presParOf" srcId="{06EBFFE5-54DC-4618-A969-159049D67BCE}" destId="{CCEF5C1B-A4E5-4F25-B015-4AA722901781}" srcOrd="0" destOrd="0" presId="urn:microsoft.com/office/officeart/2005/8/layout/hProcess9"/>
    <dgm:cxn modelId="{516A92BC-FD0C-4CBF-B299-E9650AE38A14}" type="presParOf" srcId="{06EBFFE5-54DC-4618-A969-159049D67BCE}" destId="{30EFCA72-C22D-4D06-A469-770ABFFFC752}" srcOrd="1" destOrd="0" presId="urn:microsoft.com/office/officeart/2005/8/layout/hProcess9"/>
    <dgm:cxn modelId="{B9E4B685-404C-4346-9D28-9012D3C1988C}" type="presParOf" srcId="{30EFCA72-C22D-4D06-A469-770ABFFFC752}" destId="{8E01C731-71EC-4BF0-A96F-B077CAC71B78}" srcOrd="0" destOrd="0" presId="urn:microsoft.com/office/officeart/2005/8/layout/hProcess9"/>
    <dgm:cxn modelId="{F87F8738-0BC2-406D-9799-3A5FA2F73279}" type="presParOf" srcId="{30EFCA72-C22D-4D06-A469-770ABFFFC752}" destId="{F6064698-2BA2-466B-8CAA-CAE68A84B9B7}" srcOrd="1" destOrd="0" presId="urn:microsoft.com/office/officeart/2005/8/layout/hProcess9"/>
    <dgm:cxn modelId="{A341348E-3A6B-4523-9154-535F99ABF148}" type="presParOf" srcId="{30EFCA72-C22D-4D06-A469-770ABFFFC752}" destId="{D3820723-C347-428D-ACC2-F33DB4F6E9BF}" srcOrd="2" destOrd="0" presId="urn:microsoft.com/office/officeart/2005/8/layout/hProcess9"/>
    <dgm:cxn modelId="{384E029E-47AC-48C0-B91E-280C90E63729}" type="presParOf" srcId="{30EFCA72-C22D-4D06-A469-770ABFFFC752}" destId="{7B7C4C10-93C0-46E9-A5F8-124192B7C93A}" srcOrd="3" destOrd="0" presId="urn:microsoft.com/office/officeart/2005/8/layout/hProcess9"/>
    <dgm:cxn modelId="{06BB12C0-FFDC-47C5-BBF2-10FA20282267}" type="presParOf" srcId="{30EFCA72-C22D-4D06-A469-770ABFFFC752}" destId="{FDD16532-37CF-4352-A863-2F874B935DFA}" srcOrd="4" destOrd="0" presId="urn:microsoft.com/office/officeart/2005/8/layout/hProcess9"/>
    <dgm:cxn modelId="{FDFE96F9-BACB-4811-9036-3FEBE6528124}" type="presParOf" srcId="{30EFCA72-C22D-4D06-A469-770ABFFFC752}" destId="{423522C0-A132-461E-9A7F-E5EF3AC2678B}" srcOrd="5" destOrd="0" presId="urn:microsoft.com/office/officeart/2005/8/layout/hProcess9"/>
    <dgm:cxn modelId="{A9DA796B-08B1-4024-9491-A82C8E8DAA80}" type="presParOf" srcId="{30EFCA72-C22D-4D06-A469-770ABFFFC752}" destId="{EABD0EAA-B4C8-47F8-98BD-6EFF28C78276}" srcOrd="6" destOrd="0" presId="urn:microsoft.com/office/officeart/2005/8/layout/hProcess9"/>
    <dgm:cxn modelId="{57DC3C46-DD71-44F2-BF9E-CEA57A1C5044}" type="presParOf" srcId="{30EFCA72-C22D-4D06-A469-770ABFFFC752}" destId="{57AEC688-3163-4717-AF8A-303AA7AB554E}" srcOrd="7" destOrd="0" presId="urn:microsoft.com/office/officeart/2005/8/layout/hProcess9"/>
    <dgm:cxn modelId="{236AB89F-6F17-40D3-A7EA-D7D1D8C31092}" type="presParOf" srcId="{30EFCA72-C22D-4D06-A469-770ABFFFC752}" destId="{A002016A-584A-45B0-AEC3-7C1C77C1BCAA}" srcOrd="8" destOrd="0" presId="urn:microsoft.com/office/officeart/2005/8/layout/hProcess9"/>
    <dgm:cxn modelId="{C899FBE4-2844-4937-BA98-9F79343B8450}" type="presParOf" srcId="{30EFCA72-C22D-4D06-A469-770ABFFFC752}" destId="{B950A823-57FB-45ED-8CCD-BC40E4D9D1D1}" srcOrd="9" destOrd="0" presId="urn:microsoft.com/office/officeart/2005/8/layout/hProcess9"/>
    <dgm:cxn modelId="{0D031C08-D936-4951-8576-187C15B2D08D}" type="presParOf" srcId="{30EFCA72-C22D-4D06-A469-770ABFFFC752}" destId="{659EF194-3AD1-4F6B-850A-8288EC706F52}" srcOrd="10" destOrd="0" presId="urn:microsoft.com/office/officeart/2005/8/layout/hProcess9"/>
    <dgm:cxn modelId="{8FD8BF27-8FAE-4FF6-A4E8-16DAEC528EEF}" type="presParOf" srcId="{30EFCA72-C22D-4D06-A469-770ABFFFC752}" destId="{AECEAC54-9046-495E-B74B-273E7712AA0D}" srcOrd="11" destOrd="0" presId="urn:microsoft.com/office/officeart/2005/8/layout/hProcess9"/>
    <dgm:cxn modelId="{FBA207B1-7E46-4FD4-BE56-1F5E8003A546}" type="presParOf" srcId="{30EFCA72-C22D-4D06-A469-770ABFFFC752}" destId="{8E695992-E77C-4E0A-908B-E127B8EC5CF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F74B3-DDEE-4A20-AAC1-7CFCA4B9E37E}">
      <dsp:nvSpPr>
        <dsp:cNvPr id="0" name=""/>
        <dsp:cNvSpPr/>
      </dsp:nvSpPr>
      <dsp:spPr>
        <a:xfrm>
          <a:off x="5857874" y="867062"/>
          <a:ext cx="5034831" cy="329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7"/>
              </a:lnTo>
              <a:lnTo>
                <a:pt x="5034831" y="180457"/>
              </a:lnTo>
              <a:lnTo>
                <a:pt x="5034831" y="3293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326FC-CD1F-4DBD-B41E-4CA77B386E02}">
      <dsp:nvSpPr>
        <dsp:cNvPr id="0" name=""/>
        <dsp:cNvSpPr/>
      </dsp:nvSpPr>
      <dsp:spPr>
        <a:xfrm>
          <a:off x="8721489" y="1873580"/>
          <a:ext cx="212644" cy="165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628"/>
              </a:lnTo>
              <a:lnTo>
                <a:pt x="212644" y="16586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57153-FBB6-48D7-A9DD-059B13826AD7}">
      <dsp:nvSpPr>
        <dsp:cNvPr id="0" name=""/>
        <dsp:cNvSpPr/>
      </dsp:nvSpPr>
      <dsp:spPr>
        <a:xfrm>
          <a:off x="8721489" y="1873580"/>
          <a:ext cx="212644" cy="65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10"/>
              </a:lnTo>
              <a:lnTo>
                <a:pt x="212644" y="65211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D902F-B3AE-4A67-B4CD-D4BA8AC42AC0}">
      <dsp:nvSpPr>
        <dsp:cNvPr id="0" name=""/>
        <dsp:cNvSpPr/>
      </dsp:nvSpPr>
      <dsp:spPr>
        <a:xfrm>
          <a:off x="5857874" y="867062"/>
          <a:ext cx="3430667" cy="2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3430667" y="148851"/>
              </a:lnTo>
              <a:lnTo>
                <a:pt x="3430667" y="29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8F86F-9D64-4B1D-8E4A-5C6779FC5E77}">
      <dsp:nvSpPr>
        <dsp:cNvPr id="0" name=""/>
        <dsp:cNvSpPr/>
      </dsp:nvSpPr>
      <dsp:spPr>
        <a:xfrm>
          <a:off x="7006155" y="1873580"/>
          <a:ext cx="212644" cy="165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628"/>
              </a:lnTo>
              <a:lnTo>
                <a:pt x="212644" y="16586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2099C-D277-4A68-AABA-9D79672FC3BD}">
      <dsp:nvSpPr>
        <dsp:cNvPr id="0" name=""/>
        <dsp:cNvSpPr/>
      </dsp:nvSpPr>
      <dsp:spPr>
        <a:xfrm>
          <a:off x="7006155" y="1873580"/>
          <a:ext cx="212644" cy="65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10"/>
              </a:lnTo>
              <a:lnTo>
                <a:pt x="212644" y="65211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D1715-3E8C-4125-95BE-31C53B36580B}">
      <dsp:nvSpPr>
        <dsp:cNvPr id="0" name=""/>
        <dsp:cNvSpPr/>
      </dsp:nvSpPr>
      <dsp:spPr>
        <a:xfrm>
          <a:off x="5857874" y="867062"/>
          <a:ext cx="1715333" cy="2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1715333" y="148851"/>
              </a:lnTo>
              <a:lnTo>
                <a:pt x="1715333" y="29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FFE1C-F5D3-4043-8110-BC5F966135B8}">
      <dsp:nvSpPr>
        <dsp:cNvPr id="0" name=""/>
        <dsp:cNvSpPr/>
      </dsp:nvSpPr>
      <dsp:spPr>
        <a:xfrm>
          <a:off x="5290821" y="1873580"/>
          <a:ext cx="212644" cy="165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628"/>
              </a:lnTo>
              <a:lnTo>
                <a:pt x="212644" y="16586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F15A7-5982-49AF-BD48-A5EBAD7B9B93}">
      <dsp:nvSpPr>
        <dsp:cNvPr id="0" name=""/>
        <dsp:cNvSpPr/>
      </dsp:nvSpPr>
      <dsp:spPr>
        <a:xfrm>
          <a:off x="5290821" y="1873580"/>
          <a:ext cx="212644" cy="65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10"/>
              </a:lnTo>
              <a:lnTo>
                <a:pt x="212644" y="65211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C4936-0A14-4078-B0DF-3312ADD7BF57}">
      <dsp:nvSpPr>
        <dsp:cNvPr id="0" name=""/>
        <dsp:cNvSpPr/>
      </dsp:nvSpPr>
      <dsp:spPr>
        <a:xfrm>
          <a:off x="5812154" y="867062"/>
          <a:ext cx="91440" cy="297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E3A1E-A5F2-4C85-973B-1CF185111E06}">
      <dsp:nvSpPr>
        <dsp:cNvPr id="0" name=""/>
        <dsp:cNvSpPr/>
      </dsp:nvSpPr>
      <dsp:spPr>
        <a:xfrm>
          <a:off x="3575487" y="1873580"/>
          <a:ext cx="212644" cy="165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628"/>
              </a:lnTo>
              <a:lnTo>
                <a:pt x="212644" y="16586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A8C2C-466F-414C-8CEF-B50996D2B574}">
      <dsp:nvSpPr>
        <dsp:cNvPr id="0" name=""/>
        <dsp:cNvSpPr/>
      </dsp:nvSpPr>
      <dsp:spPr>
        <a:xfrm>
          <a:off x="3575487" y="1873580"/>
          <a:ext cx="169038" cy="564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911"/>
              </a:lnTo>
              <a:lnTo>
                <a:pt x="169038" y="5649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285CF-BEC1-41A5-B56B-3F2B8B03CCAD}">
      <dsp:nvSpPr>
        <dsp:cNvPr id="0" name=""/>
        <dsp:cNvSpPr/>
      </dsp:nvSpPr>
      <dsp:spPr>
        <a:xfrm>
          <a:off x="4142540" y="867062"/>
          <a:ext cx="1715333" cy="297702"/>
        </a:xfrm>
        <a:custGeom>
          <a:avLst/>
          <a:gdLst/>
          <a:ahLst/>
          <a:cxnLst/>
          <a:rect l="0" t="0" r="0" b="0"/>
          <a:pathLst>
            <a:path>
              <a:moveTo>
                <a:pt x="1715333" y="0"/>
              </a:moveTo>
              <a:lnTo>
                <a:pt x="1715333" y="148851"/>
              </a:lnTo>
              <a:lnTo>
                <a:pt x="0" y="148851"/>
              </a:lnTo>
              <a:lnTo>
                <a:pt x="0" y="29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136DF-038D-482D-8BC7-E342FF76070E}">
      <dsp:nvSpPr>
        <dsp:cNvPr id="0" name=""/>
        <dsp:cNvSpPr/>
      </dsp:nvSpPr>
      <dsp:spPr>
        <a:xfrm>
          <a:off x="1869964" y="1903003"/>
          <a:ext cx="265338" cy="344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183"/>
              </a:lnTo>
              <a:lnTo>
                <a:pt x="265338" y="344618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0A4FA-72B3-4FF2-9ECF-8E31742802E6}">
      <dsp:nvSpPr>
        <dsp:cNvPr id="0" name=""/>
        <dsp:cNvSpPr/>
      </dsp:nvSpPr>
      <dsp:spPr>
        <a:xfrm>
          <a:off x="1869964" y="1903003"/>
          <a:ext cx="265323" cy="255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004"/>
              </a:lnTo>
              <a:lnTo>
                <a:pt x="265323" y="255500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C2C38-530B-4B20-9137-6D91A9744394}">
      <dsp:nvSpPr>
        <dsp:cNvPr id="0" name=""/>
        <dsp:cNvSpPr/>
      </dsp:nvSpPr>
      <dsp:spPr>
        <a:xfrm>
          <a:off x="1869964" y="1903003"/>
          <a:ext cx="265323" cy="161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673"/>
              </a:lnTo>
              <a:lnTo>
                <a:pt x="265323" y="161767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D92D3-125C-4681-9D5A-29464BAABF4D}">
      <dsp:nvSpPr>
        <dsp:cNvPr id="0" name=""/>
        <dsp:cNvSpPr/>
      </dsp:nvSpPr>
      <dsp:spPr>
        <a:xfrm>
          <a:off x="1869964" y="1903003"/>
          <a:ext cx="265323" cy="74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544"/>
              </a:lnTo>
              <a:lnTo>
                <a:pt x="265323" y="7495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16B32-69C2-4F4D-810A-62E3E6056C2B}">
      <dsp:nvSpPr>
        <dsp:cNvPr id="0" name=""/>
        <dsp:cNvSpPr/>
      </dsp:nvSpPr>
      <dsp:spPr>
        <a:xfrm>
          <a:off x="2437016" y="867062"/>
          <a:ext cx="3420857" cy="327125"/>
        </a:xfrm>
        <a:custGeom>
          <a:avLst/>
          <a:gdLst/>
          <a:ahLst/>
          <a:cxnLst/>
          <a:rect l="0" t="0" r="0" b="0"/>
          <a:pathLst>
            <a:path>
              <a:moveTo>
                <a:pt x="3420857" y="0"/>
              </a:moveTo>
              <a:lnTo>
                <a:pt x="3420857" y="178274"/>
              </a:lnTo>
              <a:lnTo>
                <a:pt x="0" y="178274"/>
              </a:lnTo>
              <a:lnTo>
                <a:pt x="0" y="3271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64F6D-2773-4780-8E58-F2998DD442E7}">
      <dsp:nvSpPr>
        <dsp:cNvPr id="0" name=""/>
        <dsp:cNvSpPr/>
      </dsp:nvSpPr>
      <dsp:spPr>
        <a:xfrm>
          <a:off x="144820" y="1873580"/>
          <a:ext cx="212644" cy="266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146"/>
              </a:lnTo>
              <a:lnTo>
                <a:pt x="212644" y="266514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3BC74-DB5F-4046-B9E3-1252FEE149CE}">
      <dsp:nvSpPr>
        <dsp:cNvPr id="0" name=""/>
        <dsp:cNvSpPr/>
      </dsp:nvSpPr>
      <dsp:spPr>
        <a:xfrm>
          <a:off x="144820" y="1873580"/>
          <a:ext cx="212644" cy="165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628"/>
              </a:lnTo>
              <a:lnTo>
                <a:pt x="212644" y="16586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143E0-942B-4E93-A222-156A3985C7E9}">
      <dsp:nvSpPr>
        <dsp:cNvPr id="0" name=""/>
        <dsp:cNvSpPr/>
      </dsp:nvSpPr>
      <dsp:spPr>
        <a:xfrm>
          <a:off x="144820" y="1873580"/>
          <a:ext cx="179954" cy="66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012"/>
              </a:lnTo>
              <a:lnTo>
                <a:pt x="179954" y="6630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7FE8A-7446-45DC-9CEF-8AF19A54A86F}">
      <dsp:nvSpPr>
        <dsp:cNvPr id="0" name=""/>
        <dsp:cNvSpPr/>
      </dsp:nvSpPr>
      <dsp:spPr>
        <a:xfrm>
          <a:off x="711872" y="867062"/>
          <a:ext cx="5146001" cy="297702"/>
        </a:xfrm>
        <a:custGeom>
          <a:avLst/>
          <a:gdLst/>
          <a:ahLst/>
          <a:cxnLst/>
          <a:rect l="0" t="0" r="0" b="0"/>
          <a:pathLst>
            <a:path>
              <a:moveTo>
                <a:pt x="5146001" y="0"/>
              </a:moveTo>
              <a:lnTo>
                <a:pt x="5146001" y="148851"/>
              </a:lnTo>
              <a:lnTo>
                <a:pt x="0" y="148851"/>
              </a:lnTo>
              <a:lnTo>
                <a:pt x="0" y="2977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23DB3-7224-4A2C-B593-A2A0D09E8FD6}">
      <dsp:nvSpPr>
        <dsp:cNvPr id="0" name=""/>
        <dsp:cNvSpPr/>
      </dsp:nvSpPr>
      <dsp:spPr>
        <a:xfrm>
          <a:off x="5149058" y="158246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dirty="0" smtClean="0">
              <a:latin typeface="Times New Roman" pitchFamily="18" charset="0"/>
              <a:ea typeface="標楷體" pitchFamily="65" charset="-120"/>
            </a:rPr>
            <a:t>士商交傲</a:t>
          </a:r>
        </a:p>
      </dsp:txBody>
      <dsp:txXfrm>
        <a:off x="5149058" y="158246"/>
        <a:ext cx="1417631" cy="708815"/>
      </dsp:txXfrm>
    </dsp:sp>
    <dsp:sp modelId="{95B4F146-D0F0-488C-87E8-1D5C86D3DACC}">
      <dsp:nvSpPr>
        <dsp:cNvPr id="0" name=""/>
        <dsp:cNvSpPr/>
      </dsp:nvSpPr>
      <dsp:spPr>
        <a:xfrm>
          <a:off x="3056" y="116476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dirty="0" smtClean="0">
              <a:latin typeface="Times New Roman" pitchFamily="18" charset="0"/>
              <a:ea typeface="標楷體" pitchFamily="65" charset="-120"/>
            </a:rPr>
            <a:t>首頁</a:t>
          </a:r>
          <a:endParaRPr lang="en-US" altLang="zh-TW" sz="2400" kern="1200" baseline="0" dirty="0" smtClean="0">
            <a:latin typeface="Times New Roman" pitchFamily="18" charset="0"/>
            <a:ea typeface="標楷體" pitchFamily="65" charset="-120"/>
          </a:endParaRPr>
        </a:p>
      </dsp:txBody>
      <dsp:txXfrm>
        <a:off x="3056" y="1164764"/>
        <a:ext cx="1417631" cy="708815"/>
      </dsp:txXfrm>
    </dsp:sp>
    <dsp:sp modelId="{F850F424-435C-44CD-A087-E1D0B55BB973}">
      <dsp:nvSpPr>
        <dsp:cNvPr id="0" name=""/>
        <dsp:cNvSpPr/>
      </dsp:nvSpPr>
      <dsp:spPr>
        <a:xfrm>
          <a:off x="324774" y="218218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標楷體" pitchFamily="65" charset="-120"/>
              <a:ea typeface="標楷體" pitchFamily="65" charset="-120"/>
            </a:rPr>
            <a:t>促銷品</a:t>
          </a:r>
        </a:p>
      </dsp:txBody>
      <dsp:txXfrm>
        <a:off x="324774" y="2182184"/>
        <a:ext cx="1417631" cy="708815"/>
      </dsp:txXfrm>
    </dsp:sp>
    <dsp:sp modelId="{C6CA1E15-2E45-4E83-ADA3-CA8B9DC09083}">
      <dsp:nvSpPr>
        <dsp:cNvPr id="0" name=""/>
        <dsp:cNvSpPr/>
      </dsp:nvSpPr>
      <dsp:spPr>
        <a:xfrm>
          <a:off x="357464" y="3177801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標楷體" pitchFamily="65" charset="-120"/>
              <a:ea typeface="標楷體" pitchFamily="65" charset="-120"/>
            </a:rPr>
            <a:t>熱銷品</a:t>
          </a:r>
        </a:p>
      </dsp:txBody>
      <dsp:txXfrm>
        <a:off x="357464" y="3177801"/>
        <a:ext cx="1417631" cy="708815"/>
      </dsp:txXfrm>
    </dsp:sp>
    <dsp:sp modelId="{B927EEC1-187E-40EA-8E61-54A91B46BD4F}">
      <dsp:nvSpPr>
        <dsp:cNvPr id="0" name=""/>
        <dsp:cNvSpPr/>
      </dsp:nvSpPr>
      <dsp:spPr>
        <a:xfrm>
          <a:off x="357464" y="4184319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>
              <a:latin typeface="標楷體" pitchFamily="65" charset="-120"/>
              <a:ea typeface="標楷體" pitchFamily="65" charset="-120"/>
            </a:rPr>
            <a:t>套裝</a:t>
          </a:r>
        </a:p>
      </dsp:txBody>
      <dsp:txXfrm>
        <a:off x="357464" y="4184319"/>
        <a:ext cx="1417631" cy="708815"/>
      </dsp:txXfrm>
    </dsp:sp>
    <dsp:sp modelId="{387F11E7-B2E7-4BEC-B993-25FDA6840B4F}">
      <dsp:nvSpPr>
        <dsp:cNvPr id="0" name=""/>
        <dsp:cNvSpPr/>
      </dsp:nvSpPr>
      <dsp:spPr>
        <a:xfrm>
          <a:off x="1728200" y="1194187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新品</a:t>
          </a:r>
        </a:p>
      </dsp:txBody>
      <dsp:txXfrm>
        <a:off x="1728200" y="1194187"/>
        <a:ext cx="1417631" cy="708815"/>
      </dsp:txXfrm>
    </dsp:sp>
    <dsp:sp modelId="{F917726F-BE80-4CA8-AE94-2C180619DD41}">
      <dsp:nvSpPr>
        <dsp:cNvPr id="0" name=""/>
        <dsp:cNvSpPr/>
      </dsp:nvSpPr>
      <dsp:spPr>
        <a:xfrm>
          <a:off x="2135287" y="2298139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衣服</a:t>
          </a:r>
        </a:p>
      </dsp:txBody>
      <dsp:txXfrm>
        <a:off x="2135287" y="2298139"/>
        <a:ext cx="1417631" cy="708815"/>
      </dsp:txXfrm>
    </dsp:sp>
    <dsp:sp modelId="{CAAF41B4-E085-45F9-BF56-C6E7D6DE5DB1}">
      <dsp:nvSpPr>
        <dsp:cNvPr id="0" name=""/>
        <dsp:cNvSpPr/>
      </dsp:nvSpPr>
      <dsp:spPr>
        <a:xfrm>
          <a:off x="2135287" y="3166268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褲子</a:t>
          </a:r>
        </a:p>
      </dsp:txBody>
      <dsp:txXfrm>
        <a:off x="2135287" y="3166268"/>
        <a:ext cx="1417631" cy="708815"/>
      </dsp:txXfrm>
    </dsp:sp>
    <dsp:sp modelId="{05AD3AC9-93A8-411A-8CAA-A2221F2F569C}">
      <dsp:nvSpPr>
        <dsp:cNvPr id="0" name=""/>
        <dsp:cNvSpPr/>
      </dsp:nvSpPr>
      <dsp:spPr>
        <a:xfrm>
          <a:off x="2135287" y="4103599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鞋子</a:t>
          </a:r>
        </a:p>
      </dsp:txBody>
      <dsp:txXfrm>
        <a:off x="2135287" y="4103599"/>
        <a:ext cx="1417631" cy="708815"/>
      </dsp:txXfrm>
    </dsp:sp>
    <dsp:sp modelId="{76347582-BEBF-4D82-AAC7-9C29592820D6}">
      <dsp:nvSpPr>
        <dsp:cNvPr id="0" name=""/>
        <dsp:cNvSpPr/>
      </dsp:nvSpPr>
      <dsp:spPr>
        <a:xfrm>
          <a:off x="2135302" y="4994779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帽子</a:t>
          </a:r>
        </a:p>
      </dsp:txBody>
      <dsp:txXfrm>
        <a:off x="2135302" y="4994779"/>
        <a:ext cx="1417631" cy="708815"/>
      </dsp:txXfrm>
    </dsp:sp>
    <dsp:sp modelId="{E3D66958-ABF1-4C08-95E2-EA8A049D2FDD}">
      <dsp:nvSpPr>
        <dsp:cNvPr id="0" name=""/>
        <dsp:cNvSpPr/>
      </dsp:nvSpPr>
      <dsp:spPr>
        <a:xfrm>
          <a:off x="3433724" y="116476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衣服</a:t>
          </a:r>
        </a:p>
      </dsp:txBody>
      <dsp:txXfrm>
        <a:off x="3433724" y="1164764"/>
        <a:ext cx="1417631" cy="708815"/>
      </dsp:txXfrm>
    </dsp:sp>
    <dsp:sp modelId="{CEE95544-159B-492D-89F5-44C3DBD43B56}">
      <dsp:nvSpPr>
        <dsp:cNvPr id="0" name=""/>
        <dsp:cNvSpPr/>
      </dsp:nvSpPr>
      <dsp:spPr>
        <a:xfrm>
          <a:off x="3744526" y="208408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短袖</a:t>
          </a:r>
        </a:p>
      </dsp:txBody>
      <dsp:txXfrm>
        <a:off x="3744526" y="2084084"/>
        <a:ext cx="1417631" cy="708815"/>
      </dsp:txXfrm>
    </dsp:sp>
    <dsp:sp modelId="{EF85304D-8E2C-4622-8465-606177E82445}">
      <dsp:nvSpPr>
        <dsp:cNvPr id="0" name=""/>
        <dsp:cNvSpPr/>
      </dsp:nvSpPr>
      <dsp:spPr>
        <a:xfrm>
          <a:off x="3788132" y="3177801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長袖</a:t>
          </a:r>
        </a:p>
      </dsp:txBody>
      <dsp:txXfrm>
        <a:off x="3788132" y="3177801"/>
        <a:ext cx="1417631" cy="708815"/>
      </dsp:txXfrm>
    </dsp:sp>
    <dsp:sp modelId="{FF7771F5-4BB3-4B61-93EE-ABF135F57335}">
      <dsp:nvSpPr>
        <dsp:cNvPr id="0" name=""/>
        <dsp:cNvSpPr/>
      </dsp:nvSpPr>
      <dsp:spPr>
        <a:xfrm>
          <a:off x="5149058" y="116476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褲子</a:t>
          </a:r>
        </a:p>
      </dsp:txBody>
      <dsp:txXfrm>
        <a:off x="5149058" y="1164764"/>
        <a:ext cx="1417631" cy="708815"/>
      </dsp:txXfrm>
    </dsp:sp>
    <dsp:sp modelId="{AF0CEF15-5547-4390-81A2-2C2BCE5372CB}">
      <dsp:nvSpPr>
        <dsp:cNvPr id="0" name=""/>
        <dsp:cNvSpPr/>
      </dsp:nvSpPr>
      <dsp:spPr>
        <a:xfrm>
          <a:off x="5503466" y="2171283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短褲</a:t>
          </a:r>
        </a:p>
      </dsp:txBody>
      <dsp:txXfrm>
        <a:off x="5503466" y="2171283"/>
        <a:ext cx="1417631" cy="708815"/>
      </dsp:txXfrm>
    </dsp:sp>
    <dsp:sp modelId="{E9B13064-0509-40AB-8A07-882BF5C713A8}">
      <dsp:nvSpPr>
        <dsp:cNvPr id="0" name=""/>
        <dsp:cNvSpPr/>
      </dsp:nvSpPr>
      <dsp:spPr>
        <a:xfrm>
          <a:off x="5503466" y="3177801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長褲</a:t>
          </a:r>
        </a:p>
      </dsp:txBody>
      <dsp:txXfrm>
        <a:off x="5503466" y="3177801"/>
        <a:ext cx="1417631" cy="708815"/>
      </dsp:txXfrm>
    </dsp:sp>
    <dsp:sp modelId="{3D7DF7F3-C400-48A5-B05F-E84281ECBCE2}">
      <dsp:nvSpPr>
        <dsp:cNvPr id="0" name=""/>
        <dsp:cNvSpPr/>
      </dsp:nvSpPr>
      <dsp:spPr>
        <a:xfrm>
          <a:off x="6864392" y="116476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鞋子</a:t>
          </a:r>
          <a:endParaRPr lang="zh-TW" altLang="en-US" sz="2000" kern="1200" baseline="0" smtClean="0">
            <a:latin typeface="Times New Roman" pitchFamily="18" charset="0"/>
            <a:ea typeface="標楷體" pitchFamily="65" charset="-120"/>
          </a:endParaRPr>
        </a:p>
      </dsp:txBody>
      <dsp:txXfrm>
        <a:off x="6864392" y="1164764"/>
        <a:ext cx="1417631" cy="708815"/>
      </dsp:txXfrm>
    </dsp:sp>
    <dsp:sp modelId="{590A3968-9169-446E-BE3F-C9292E0874AE}">
      <dsp:nvSpPr>
        <dsp:cNvPr id="0" name=""/>
        <dsp:cNvSpPr/>
      </dsp:nvSpPr>
      <dsp:spPr>
        <a:xfrm>
          <a:off x="7218800" y="2171283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運動鞋</a:t>
          </a:r>
        </a:p>
      </dsp:txBody>
      <dsp:txXfrm>
        <a:off x="7218800" y="2171283"/>
        <a:ext cx="1417631" cy="708815"/>
      </dsp:txXfrm>
    </dsp:sp>
    <dsp:sp modelId="{546BA530-D9E5-4CB5-B1ED-6F600B380B37}">
      <dsp:nvSpPr>
        <dsp:cNvPr id="0" name=""/>
        <dsp:cNvSpPr/>
      </dsp:nvSpPr>
      <dsp:spPr>
        <a:xfrm>
          <a:off x="7218800" y="3177801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休閒鞋</a:t>
          </a:r>
        </a:p>
      </dsp:txBody>
      <dsp:txXfrm>
        <a:off x="7218800" y="3177801"/>
        <a:ext cx="1417631" cy="708815"/>
      </dsp:txXfrm>
    </dsp:sp>
    <dsp:sp modelId="{599F9666-6072-4760-9F0F-215F9D4434CB}">
      <dsp:nvSpPr>
        <dsp:cNvPr id="0" name=""/>
        <dsp:cNvSpPr/>
      </dsp:nvSpPr>
      <dsp:spPr>
        <a:xfrm>
          <a:off x="8579726" y="1164764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帽子</a:t>
          </a:r>
        </a:p>
      </dsp:txBody>
      <dsp:txXfrm>
        <a:off x="8579726" y="1164764"/>
        <a:ext cx="1417631" cy="708815"/>
      </dsp:txXfrm>
    </dsp:sp>
    <dsp:sp modelId="{097687BD-0806-4F03-88E3-62482C628AD1}">
      <dsp:nvSpPr>
        <dsp:cNvPr id="0" name=""/>
        <dsp:cNvSpPr/>
      </dsp:nvSpPr>
      <dsp:spPr>
        <a:xfrm>
          <a:off x="8934134" y="2171283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smtClean="0">
              <a:latin typeface="Times New Roman" pitchFamily="18" charset="0"/>
              <a:ea typeface="標楷體" pitchFamily="65" charset="-120"/>
            </a:rPr>
            <a:t>鴨舌帽</a:t>
          </a:r>
        </a:p>
      </dsp:txBody>
      <dsp:txXfrm>
        <a:off x="8934134" y="2171283"/>
        <a:ext cx="1417631" cy="708815"/>
      </dsp:txXfrm>
    </dsp:sp>
    <dsp:sp modelId="{0511C979-4916-4591-B6FD-58E1A988E7A6}">
      <dsp:nvSpPr>
        <dsp:cNvPr id="0" name=""/>
        <dsp:cNvSpPr/>
      </dsp:nvSpPr>
      <dsp:spPr>
        <a:xfrm>
          <a:off x="8934134" y="3177801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dirty="0" smtClean="0">
              <a:latin typeface="Times New Roman" pitchFamily="18" charset="0"/>
              <a:ea typeface="標楷體" pitchFamily="65" charset="-120"/>
            </a:rPr>
            <a:t>漁夫帽</a:t>
          </a:r>
        </a:p>
      </dsp:txBody>
      <dsp:txXfrm>
        <a:off x="8934134" y="3177801"/>
        <a:ext cx="1417631" cy="708815"/>
      </dsp:txXfrm>
    </dsp:sp>
    <dsp:sp modelId="{26E68715-2E6E-4D28-B10D-54F0B4693C63}">
      <dsp:nvSpPr>
        <dsp:cNvPr id="0" name=""/>
        <dsp:cNvSpPr/>
      </dsp:nvSpPr>
      <dsp:spPr>
        <a:xfrm>
          <a:off x="10183890" y="1196370"/>
          <a:ext cx="1417631" cy="708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u="none" strike="noStrike" kern="100" baseline="0" dirty="0" smtClean="0">
              <a:latin typeface="Times New Roman" pitchFamily="18" charset="0"/>
              <a:ea typeface="標楷體" pitchFamily="65" charset="-120"/>
            </a:rPr>
            <a:t>心得日誌</a:t>
          </a:r>
        </a:p>
      </dsp:txBody>
      <dsp:txXfrm>
        <a:off x="10183890" y="1196370"/>
        <a:ext cx="1417631" cy="708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F5C1B-A4E5-4F25-B015-4AA722901781}">
      <dsp:nvSpPr>
        <dsp:cNvPr id="0" name=""/>
        <dsp:cNvSpPr/>
      </dsp:nvSpPr>
      <dsp:spPr>
        <a:xfrm>
          <a:off x="2" y="0"/>
          <a:ext cx="8999995" cy="5299426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1C731-71EC-4BF0-A96F-B077CAC71B78}">
      <dsp:nvSpPr>
        <dsp:cNvPr id="0" name=""/>
        <dsp:cNvSpPr/>
      </dsp:nvSpPr>
      <dsp:spPr>
        <a:xfrm>
          <a:off x="769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擬 定 研 究 主 題</a:t>
          </a:r>
          <a:endParaRPr lang="zh-TW" sz="2300" kern="1200"/>
        </a:p>
      </dsp:txBody>
      <dsp:txXfrm>
        <a:off x="60943" y="1650001"/>
        <a:ext cx="1112318" cy="1999422"/>
      </dsp:txXfrm>
    </dsp:sp>
    <dsp:sp modelId="{D3820723-C347-428D-ACC2-F33DB4F6E9BF}">
      <dsp:nvSpPr>
        <dsp:cNvPr id="0" name=""/>
        <dsp:cNvSpPr/>
      </dsp:nvSpPr>
      <dsp:spPr>
        <a:xfrm>
          <a:off x="1295068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蒐 集 相 關 資 料</a:t>
          </a:r>
          <a:endParaRPr lang="zh-TW" sz="2300" kern="1200"/>
        </a:p>
      </dsp:txBody>
      <dsp:txXfrm>
        <a:off x="1355242" y="1650001"/>
        <a:ext cx="1112318" cy="1999422"/>
      </dsp:txXfrm>
    </dsp:sp>
    <dsp:sp modelId="{FDD16532-37CF-4352-A863-2F874B935DFA}">
      <dsp:nvSpPr>
        <dsp:cNvPr id="0" name=""/>
        <dsp:cNvSpPr/>
      </dsp:nvSpPr>
      <dsp:spPr>
        <a:xfrm>
          <a:off x="2589367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確 定 研 究 目 的 及 方 法</a:t>
          </a:r>
          <a:endParaRPr lang="zh-TW" sz="2300" kern="1200"/>
        </a:p>
      </dsp:txBody>
      <dsp:txXfrm>
        <a:off x="2649541" y="1650001"/>
        <a:ext cx="1112318" cy="1999422"/>
      </dsp:txXfrm>
    </dsp:sp>
    <dsp:sp modelId="{EABD0EAA-B4C8-47F8-98BD-6EFF28C78276}">
      <dsp:nvSpPr>
        <dsp:cNvPr id="0" name=""/>
        <dsp:cNvSpPr/>
      </dsp:nvSpPr>
      <dsp:spPr>
        <a:xfrm>
          <a:off x="3883666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定 問 卷 內 容 大 綱</a:t>
          </a:r>
          <a:endParaRPr lang="zh-TW" sz="2300" kern="1200"/>
        </a:p>
      </dsp:txBody>
      <dsp:txXfrm>
        <a:off x="3943840" y="1650001"/>
        <a:ext cx="1112318" cy="1999422"/>
      </dsp:txXfrm>
    </dsp:sp>
    <dsp:sp modelId="{A002016A-584A-45B0-AEC3-7C1C77C1BCAA}">
      <dsp:nvSpPr>
        <dsp:cNvPr id="0" name=""/>
        <dsp:cNvSpPr/>
      </dsp:nvSpPr>
      <dsp:spPr>
        <a:xfrm>
          <a:off x="5177966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問 卷 調 查</a:t>
          </a:r>
          <a:endParaRPr lang="zh-TW" sz="2300" kern="1200"/>
        </a:p>
      </dsp:txBody>
      <dsp:txXfrm>
        <a:off x="5238140" y="1650001"/>
        <a:ext cx="1112318" cy="1999422"/>
      </dsp:txXfrm>
    </dsp:sp>
    <dsp:sp modelId="{659EF194-3AD1-4F6B-850A-8288EC706F52}">
      <dsp:nvSpPr>
        <dsp:cNvPr id="0" name=""/>
        <dsp:cNvSpPr/>
      </dsp:nvSpPr>
      <dsp:spPr>
        <a:xfrm>
          <a:off x="6472265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資 料 結 果 分 析</a:t>
          </a:r>
          <a:endParaRPr lang="zh-TW" sz="2300" kern="1200"/>
        </a:p>
      </dsp:txBody>
      <dsp:txXfrm>
        <a:off x="6532439" y="1650001"/>
        <a:ext cx="1112318" cy="1999422"/>
      </dsp:txXfrm>
    </dsp:sp>
    <dsp:sp modelId="{8E695992-E77C-4E0A-908B-E127B8EC5CFC}">
      <dsp:nvSpPr>
        <dsp:cNvPr id="0" name=""/>
        <dsp:cNvSpPr/>
      </dsp:nvSpPr>
      <dsp:spPr>
        <a:xfrm>
          <a:off x="7766564" y="1589827"/>
          <a:ext cx="1232666" cy="211977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提出結論及意見</a:t>
          </a:r>
          <a:endParaRPr lang="zh-TW" sz="2300" kern="1200"/>
        </a:p>
      </dsp:txBody>
      <dsp:txXfrm>
        <a:off x="7826738" y="1650001"/>
        <a:ext cx="1112318" cy="1999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1752-BD5A-455F-AB57-F6402BF7F1EB}" type="datetimeFigureOut">
              <a:rPr lang="zh-TW" altLang="en-US" smtClean="0"/>
              <a:t>2020/1/4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4A3B-97BF-4AA3-91D0-99119D9FA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3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47B726-BBBB-4D5A-8014-A180AD6C7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FF6DD0A-52DB-4F93-B0A5-097DC670C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C33F33-BA60-4426-B136-045A76DD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A525-7F01-44AA-88EA-D2DA8849ABF8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C297CA-6F64-4291-A12F-97F882C8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536C0C-C69E-4773-BDD5-AD62B292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3BEB5604-C9B6-44B0-952E-A80DA1058F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50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1D406E-B66F-4DE1-A7FD-5B341684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D59ED3-62EB-4F07-8EF6-28645023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5E37FF-A58F-47F8-8266-939707DA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87-7257-465B-8446-C08BA9424BFB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DCA40D9-0AAA-43BB-B66B-19CE7D4C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9792FD-E29B-40D3-BA40-159D69E3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8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77E8B78-1784-42C0-889E-0F3C82E22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55257CD-FCC4-4E0E-8AE1-CB2EA011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E75BAC2-8BCA-4499-868D-49F9212D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321B-3B77-4447-9904-9F71ED76205C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97F644-A5EF-44B5-897E-C706479D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836EAA-A434-4564-9E68-B992EFAC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5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A17D3C1-A195-431C-AEC9-15FCC8D4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5212CEE-960C-4EF3-A3B2-0349B2B1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7BDB66-C032-4E0A-A9C8-4A24254F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735-5FEA-461D-A595-24A906AD039F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45B80B2-5669-430C-BE96-E9E2EAAC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4719B9-1B73-4033-AA4D-D753BA11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AD517E3-B4BE-4C01-81F5-280899A29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69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49089C-022A-4427-91F0-BCA6134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DFC80E8-2F40-4259-B975-669E96EC8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274AC4-B1A4-48EE-B691-8771AA0C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3E0-FE79-439A-9FDB-7E8B2A75B32D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F2CBCC-3DA1-4590-8AAE-850AFCFD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E1EA6E8-0619-4825-B898-356CE64D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50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F1D9A6-3737-44A6-A513-3A6CF001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376DBA-56A0-4B70-B41E-802D3435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EAF0FDF-5396-4D0E-A0C6-B641C4FA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3F6792-B5A7-4DAB-B15B-67551A41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D29-4B3C-4728-BC79-1823DDBAB533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CE6698A-55CB-4900-94C7-6C54BEFD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CEEE8FF-C019-4B43-BE08-A7D72F6D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19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0B99F5-A73A-4C80-82A4-1483DA5E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6F23B0A-5E95-4997-BDB3-20837844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F58291-5EFB-44DE-85EF-5253FC2A9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29EFECB-BB80-4CE2-A1DF-921C961D7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21BA8E-FC86-4DED-8F70-31CC39A7B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F97900-7D91-4259-8E97-387D97A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3264-5047-4622-94B2-F4A62A70F126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66A1CBF-E231-4A35-B8AF-8D803217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FDE8399-EDC2-4F87-B7E5-5AB6874E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9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874750-539D-4F83-93BA-8906B6BD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3C63F0-2401-49AB-995F-B5046058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D3EA-313F-4750-86CA-F248104230A6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FD65898-AD75-455D-A8BB-D512B285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1309336-01B6-46F5-983D-0F35E7EA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3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A96B4BB-0D84-4314-A360-2F998C39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EFD9-90C6-4B06-8C07-71D1FCD5F4E9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AF2D26D-6D3A-42A2-8A0E-11960E05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CD0172F-28EF-48AD-9CCB-7AFE4820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8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22D9C5-3369-4465-A2DF-3A05BF28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22E2D3-61E8-4685-B6C3-A08A802B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55CABCD-B5DD-4468-B0EE-4B643E67F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89A76FE-3183-4E7A-B2DF-F7C353FF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4CC-F8C7-477B-8622-CBF0AF268475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317ED65-D842-4F13-92CA-A2C977AB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BB4A46-CCED-47A5-BF9D-ABC01046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0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51CAC2-D894-4F62-AA77-21E2AD8E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BBB1A34-92DA-4EC4-ABC7-E5D65E530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1D2313E-470D-4E83-A32F-300A7477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31414E0-59E8-4C46-AFE5-4485EACF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995A-194B-4780-A92A-AA429305CEA1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3E4674-AEA9-4AB8-BB79-1D9FEF31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683032C-005F-4A16-AD5B-EFA2D02E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5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56D8C4D-AF64-480F-9207-3C42D872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7FFD9B-48A1-4BDB-A40D-8785673F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9298A9-058A-49FD-BA69-69C5F5D72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8E3E-7104-4CF3-85E9-83A7D725A758}" type="datetime1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C1528B-4678-4641-87F1-2067F8827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6513DF-32B1-47AF-94AC-AB17D5146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  <a:latin typeface="Adobe 楷体 Std R" pitchFamily="18" charset="-128"/>
                <a:ea typeface="Adobe 楷体 Std R" pitchFamily="18" charset="-128"/>
              </a:defRPr>
            </a:lvl1pPr>
          </a:lstStyle>
          <a:p>
            <a:fld id="{3BEB5604-C9B6-44B0-952E-A80DA1058F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22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idas.com.tw/j_service/draft/output/images/1156/681f1f5c-4260-43bb-bdd4-cf3d82c6b80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9"/>
          <a:stretch/>
        </p:blipFill>
        <p:spPr bwMode="auto">
          <a:xfrm>
            <a:off x="-148892" y="-140539"/>
            <a:ext cx="12477532" cy="74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037290F-BBBA-468D-BCB1-65409C5FA04E}"/>
              </a:ext>
            </a:extLst>
          </p:cNvPr>
          <p:cNvSpPr/>
          <p:nvPr/>
        </p:nvSpPr>
        <p:spPr>
          <a:xfrm>
            <a:off x="-148892" y="-140539"/>
            <a:ext cx="12477532" cy="7477824"/>
          </a:xfrm>
          <a:prstGeom prst="rect">
            <a:avLst/>
          </a:prstGeom>
          <a:solidFill>
            <a:srgbClr val="15213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CFCFC"/>
                </a:solidFill>
              </a:rPr>
              <a:t>	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FBB6F99-E8C5-48B0-B663-269249825633}"/>
              </a:ext>
            </a:extLst>
          </p:cNvPr>
          <p:cNvSpPr txBox="1"/>
          <p:nvPr/>
        </p:nvSpPr>
        <p:spPr>
          <a:xfrm>
            <a:off x="2179418" y="2871741"/>
            <a:ext cx="78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小組隊名</a:t>
            </a:r>
            <a:endParaRPr lang="en-US" altLang="zh-CN" sz="36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B3D4941-4789-44BF-914A-15B8FAE0F0D3}"/>
              </a:ext>
            </a:extLst>
          </p:cNvPr>
          <p:cNvSpPr txBox="1"/>
          <p:nvPr/>
        </p:nvSpPr>
        <p:spPr>
          <a:xfrm>
            <a:off x="1715493" y="3822674"/>
            <a:ext cx="544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Dubai Medium" panose="020B0603030403030204" pitchFamily="34" charset="-78"/>
              </a:rPr>
              <a:t>報告人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Dubai Medium" panose="020B0603030403030204" pitchFamily="34" charset="-78"/>
              </a:rPr>
              <a:t>:</a:t>
            </a:r>
            <a:endParaRPr lang="zh-CN" altLang="en-US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Dubai Medium" panose="020B0603030403030204" pitchFamily="34" charset="-78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7036521C-EDA3-434C-B24E-773BF9EC61B0}"/>
              </a:ext>
            </a:extLst>
          </p:cNvPr>
          <p:cNvSpPr/>
          <p:nvPr/>
        </p:nvSpPr>
        <p:spPr>
          <a:xfrm>
            <a:off x="2211158" y="1667586"/>
            <a:ext cx="7933008" cy="11248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士</a:t>
            </a:r>
            <a:r>
              <a:rPr lang="zh-TW" alt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商交傲</a:t>
            </a:r>
            <a:endParaRPr lang="zh-CN" alt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xmlns="" id="{EF12661B-3623-4FD1-8212-E97E7FF56C8F}"/>
              </a:ext>
            </a:extLst>
          </p:cNvPr>
          <p:cNvSpPr/>
          <p:nvPr/>
        </p:nvSpPr>
        <p:spPr>
          <a:xfrm>
            <a:off x="8259883" y="5285202"/>
            <a:ext cx="2435244" cy="2435244"/>
          </a:xfrm>
          <a:prstGeom prst="donut">
            <a:avLst>
              <a:gd name="adj" fmla="val 2014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xmlns="" id="{B78D154A-E906-4182-8011-2DFDFC17BF08}"/>
              </a:ext>
            </a:extLst>
          </p:cNvPr>
          <p:cNvSpPr/>
          <p:nvPr/>
        </p:nvSpPr>
        <p:spPr>
          <a:xfrm flipH="1">
            <a:off x="1115425" y="1474184"/>
            <a:ext cx="883918" cy="883918"/>
          </a:xfrm>
          <a:prstGeom prst="donut">
            <a:avLst>
              <a:gd name="adj" fmla="val 2606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xmlns="" id="{7D38E346-70FA-4546-AA7E-D30139D01657}"/>
              </a:ext>
            </a:extLst>
          </p:cNvPr>
          <p:cNvSpPr/>
          <p:nvPr/>
        </p:nvSpPr>
        <p:spPr>
          <a:xfrm flipH="1">
            <a:off x="11298780" y="-480155"/>
            <a:ext cx="1786440" cy="1786440"/>
          </a:xfrm>
          <a:prstGeom prst="donut">
            <a:avLst>
              <a:gd name="adj" fmla="val 2606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xmlns="" id="{076171F9-0A34-439F-BBFE-46E6B51F41A1}"/>
              </a:ext>
            </a:extLst>
          </p:cNvPr>
          <p:cNvSpPr/>
          <p:nvPr/>
        </p:nvSpPr>
        <p:spPr>
          <a:xfrm>
            <a:off x="3492187" y="1085300"/>
            <a:ext cx="388884" cy="388884"/>
          </a:xfrm>
          <a:prstGeom prst="donut">
            <a:avLst>
              <a:gd name="adj" fmla="val 2606"/>
            </a:avLst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xmlns="" id="{0982D8B2-FF30-4DBD-A2DB-96E6EA1B6DCA}"/>
              </a:ext>
            </a:extLst>
          </p:cNvPr>
          <p:cNvSpPr/>
          <p:nvPr/>
        </p:nvSpPr>
        <p:spPr>
          <a:xfrm flipH="1">
            <a:off x="9309922" y="1119767"/>
            <a:ext cx="1095638" cy="1095638"/>
          </a:xfrm>
          <a:prstGeom prst="donut">
            <a:avLst>
              <a:gd name="adj" fmla="val 2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xmlns="" id="{FA2D8120-B3E9-42E2-8296-4CD39D94C39F}"/>
              </a:ext>
            </a:extLst>
          </p:cNvPr>
          <p:cNvSpPr/>
          <p:nvPr/>
        </p:nvSpPr>
        <p:spPr>
          <a:xfrm flipH="1">
            <a:off x="2211158" y="4924719"/>
            <a:ext cx="1164502" cy="1164502"/>
          </a:xfrm>
          <a:prstGeom prst="donut">
            <a:avLst>
              <a:gd name="adj" fmla="val 2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1071" y="384449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>
                <a:solidFill>
                  <a:srgbClr val="FCFCFC"/>
                </a:solidFill>
              </a:rPr>
              <a:t>1071311	</a:t>
            </a:r>
            <a:r>
              <a:rPr lang="zh-TW" altLang="zh-TW" sz="2800" dirty="0">
                <a:solidFill>
                  <a:srgbClr val="FCFCFC"/>
                </a:solidFill>
              </a:rPr>
              <a:t>簡士詠</a:t>
            </a:r>
          </a:p>
          <a:p>
            <a:r>
              <a:rPr lang="en-US" altLang="zh-TW" sz="2800" dirty="0" smtClean="0">
                <a:solidFill>
                  <a:srgbClr val="FCFCFC"/>
                </a:solidFill>
              </a:rPr>
              <a:t>1071401	</a:t>
            </a:r>
            <a:r>
              <a:rPr lang="zh-TW" altLang="zh-TW" sz="2800" dirty="0" smtClean="0">
                <a:solidFill>
                  <a:srgbClr val="FCFCFC"/>
                </a:solidFill>
              </a:rPr>
              <a:t>公允</a:t>
            </a:r>
          </a:p>
          <a:p>
            <a:r>
              <a:rPr lang="en-US" altLang="zh-TW" sz="2800" dirty="0" smtClean="0">
                <a:solidFill>
                  <a:srgbClr val="FCFCFC"/>
                </a:solidFill>
              </a:rPr>
              <a:t>1071413</a:t>
            </a:r>
            <a:r>
              <a:rPr lang="en-US" altLang="zh-TW" sz="2800" dirty="0">
                <a:solidFill>
                  <a:srgbClr val="FCFCFC"/>
                </a:solidFill>
              </a:rPr>
              <a:t>	</a:t>
            </a:r>
            <a:r>
              <a:rPr lang="zh-TW" altLang="zh-TW" sz="2800" dirty="0">
                <a:solidFill>
                  <a:srgbClr val="FCFCFC"/>
                </a:solidFill>
              </a:rPr>
              <a:t>陳啓誠</a:t>
            </a:r>
          </a:p>
          <a:p>
            <a:r>
              <a:rPr lang="en-US" altLang="zh-TW" sz="2800" dirty="0">
                <a:solidFill>
                  <a:srgbClr val="FCFCFC"/>
                </a:solidFill>
              </a:rPr>
              <a:t>1071422	</a:t>
            </a:r>
            <a:r>
              <a:rPr lang="zh-TW" altLang="zh-TW" sz="2800" dirty="0">
                <a:solidFill>
                  <a:srgbClr val="FCFCFC"/>
                </a:solidFill>
              </a:rPr>
              <a:t>高郁茹</a:t>
            </a:r>
          </a:p>
          <a:p>
            <a:r>
              <a:rPr lang="en-US" altLang="zh-TW" sz="2800" dirty="0">
                <a:solidFill>
                  <a:srgbClr val="FCFCFC"/>
                </a:solidFill>
              </a:rPr>
              <a:t>1071424	</a:t>
            </a:r>
            <a:r>
              <a:rPr lang="zh-TW" altLang="zh-TW" sz="2800" dirty="0">
                <a:solidFill>
                  <a:srgbClr val="FCFCFC"/>
                </a:solidFill>
              </a:rPr>
              <a:t>曹家瑄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>
                <a:solidFill>
                  <a:schemeClr val="tx1"/>
                </a:solidFill>
                <a:latin typeface="Adobe 楷体 Std R" pitchFamily="18" charset="-128"/>
                <a:ea typeface="Adobe 楷体 Std R" pitchFamily="18" charset="-128"/>
              </a:rPr>
              <a:t>0</a:t>
            </a:fld>
            <a:endParaRPr lang="zh-CN" altLang="en-US" dirty="0">
              <a:solidFill>
                <a:schemeClr val="tx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7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40" grpId="0" animBg="1"/>
      <p:bldP spid="44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ľíḓé">
            <a:extLst>
              <a:ext uri="{FF2B5EF4-FFF2-40B4-BE49-F238E27FC236}">
                <a16:creationId xmlns:a16="http://schemas.microsoft.com/office/drawing/2014/main" xmlns="" id="{A753AA8B-7698-4588-87DF-5CF395DCAC70}"/>
              </a:ext>
            </a:extLst>
          </p:cNvPr>
          <p:cNvSpPr/>
          <p:nvPr/>
        </p:nvSpPr>
        <p:spPr>
          <a:xfrm>
            <a:off x="673100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NIKE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的商標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iŝlíḍê">
            <a:extLst>
              <a:ext uri="{FF2B5EF4-FFF2-40B4-BE49-F238E27FC236}">
                <a16:creationId xmlns:a16="http://schemas.microsoft.com/office/drawing/2014/main" xmlns="" id="{F446FAA9-55AD-44E7-9592-29E5AD2A6BA9}"/>
              </a:ext>
            </a:extLst>
          </p:cNvPr>
          <p:cNvSpPr/>
          <p:nvPr/>
        </p:nvSpPr>
        <p:spPr>
          <a:xfrm>
            <a:off x="3266031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9" name="îşļiḑè">
            <a:extLst>
              <a:ext uri="{FF2B5EF4-FFF2-40B4-BE49-F238E27FC236}">
                <a16:creationId xmlns:a16="http://schemas.microsoft.com/office/drawing/2014/main" xmlns="" id="{44452418-26DC-4311-ADAE-25457D823E46}"/>
              </a:ext>
            </a:extLst>
          </p:cNvPr>
          <p:cNvSpPr/>
          <p:nvPr/>
        </p:nvSpPr>
        <p:spPr>
          <a:xfrm>
            <a:off x="6149693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TW" altLang="en-US" sz="1600" dirty="0" smtClean="0">
                <a:solidFill>
                  <a:srgbClr val="DEDEDE"/>
                </a:solidFill>
                <a:latin typeface="微軟正黑體" pitchFamily="34" charset="-120"/>
                <a:ea typeface="微軟正黑體" pitchFamily="34" charset="-120"/>
              </a:rPr>
              <a:t>創辦人</a:t>
            </a:r>
            <a:r>
              <a:rPr lang="zh-CN" altLang="en-US" sz="1600" dirty="0" smtClean="0">
                <a:solidFill>
                  <a:srgbClr val="DEDEDE"/>
                </a:solidFill>
                <a:latin typeface="微軟正黑體" pitchFamily="34" charset="-120"/>
                <a:ea typeface="微軟正黑體" pitchFamily="34" charset="-120"/>
              </a:rPr>
              <a:t>菲</a:t>
            </a:r>
            <a:r>
              <a:rPr lang="zh-CN" altLang="en-US" sz="1600" dirty="0">
                <a:solidFill>
                  <a:srgbClr val="DEDEDE"/>
                </a:solidFill>
                <a:latin typeface="微軟正黑體" pitchFamily="34" charset="-120"/>
                <a:ea typeface="微軟正黑體" pitchFamily="34" charset="-120"/>
              </a:rPr>
              <a:t>爾</a:t>
            </a:r>
            <a:r>
              <a:rPr lang="en-US" altLang="zh-CN" sz="1600" dirty="0">
                <a:solidFill>
                  <a:srgbClr val="DEDEDE"/>
                </a:solidFill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CN" altLang="en-US" sz="1600" dirty="0">
                <a:solidFill>
                  <a:srgbClr val="DEDEDE"/>
                </a:solidFill>
                <a:latin typeface="微軟正黑體" pitchFamily="34" charset="-120"/>
                <a:ea typeface="微軟正黑體" pitchFamily="34" charset="-120"/>
              </a:rPr>
              <a:t>奈特</a:t>
            </a:r>
          </a:p>
        </p:txBody>
      </p:sp>
      <p:sp>
        <p:nvSpPr>
          <p:cNvPr id="10" name="îslïḋê">
            <a:extLst>
              <a:ext uri="{FF2B5EF4-FFF2-40B4-BE49-F238E27FC236}">
                <a16:creationId xmlns:a16="http://schemas.microsoft.com/office/drawing/2014/main" xmlns="" id="{BBEEE212-2DF2-4757-BAA3-2BACEA439A08}"/>
              </a:ext>
            </a:extLst>
          </p:cNvPr>
          <p:cNvSpPr/>
          <p:nvPr/>
        </p:nvSpPr>
        <p:spPr>
          <a:xfrm>
            <a:off x="8742623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8A0254D-8087-4D2E-A8CC-61E8D59E3620}"/>
              </a:ext>
            </a:extLst>
          </p:cNvPr>
          <p:cNvSpPr txBox="1"/>
          <p:nvPr/>
        </p:nvSpPr>
        <p:spPr>
          <a:xfrm>
            <a:off x="1113184" y="4043660"/>
            <a:ext cx="366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歷史由來</a:t>
            </a:r>
            <a:endParaRPr lang="zh-CN" altLang="en-US" sz="2400" b="1" dirty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4AEEEA0-4AE4-4AE7-899D-61114F0AFDA3}"/>
              </a:ext>
            </a:extLst>
          </p:cNvPr>
          <p:cNvSpPr txBox="1"/>
          <p:nvPr/>
        </p:nvSpPr>
        <p:spPr>
          <a:xfrm>
            <a:off x="1139687" y="4914219"/>
            <a:ext cx="1037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是一家美國體育用品生產商，前身為成立於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1964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年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月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25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日的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Blue Ribbon Sports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，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1971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年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5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月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30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正式成為耐吉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, Inc.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。主要生產運動鞋、運動服裝、體育用品，以自己的品牌銷售，包括耐吉、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Air Jordan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、耐吉 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Golf 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、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Team Starter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等，亦包括屬下全資擁有的品牌匡威等。品牌最為人熟悉的商標包括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Just Do It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及</a:t>
            </a:r>
            <a:r>
              <a:rPr lang="en-US" altLang="zh-CN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Swoosh</a:t>
            </a:r>
            <a:r>
              <a:rPr lang="zh-CN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標誌。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EA73C39-7683-4A9E-A40F-AC0948C5B2B2}"/>
              </a:ext>
            </a:extLst>
          </p:cNvPr>
          <p:cNvSpPr/>
          <p:nvPr/>
        </p:nvSpPr>
        <p:spPr>
          <a:xfrm>
            <a:off x="1219201" y="4614268"/>
            <a:ext cx="350044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pic>
        <p:nvPicPr>
          <p:cNvPr id="15" name="Picture 2" descr="Logo NIK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0" y="1009688"/>
            <a:ext cx="5382657" cy="19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4" name="Picture 16" descr="ãnike åµè¾¦äººãçåçæå°çµæ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6" y="340197"/>
            <a:ext cx="4762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86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ãpuma logoãçåçæå°çµæ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5196" r="6443" b="8771"/>
          <a:stretch/>
        </p:blipFill>
        <p:spPr bwMode="auto">
          <a:xfrm>
            <a:off x="1078042" y="387011"/>
            <a:ext cx="4375978" cy="2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4/42/Rudi_Dassler.jpg/200px-Rudi_Dass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13" y="152850"/>
            <a:ext cx="2617444" cy="32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ľíḓé">
            <a:extLst>
              <a:ext uri="{FF2B5EF4-FFF2-40B4-BE49-F238E27FC236}">
                <a16:creationId xmlns:a16="http://schemas.microsoft.com/office/drawing/2014/main" xmlns="" id="{A753AA8B-7698-4588-87DF-5CF395DCAC70}"/>
              </a:ext>
            </a:extLst>
          </p:cNvPr>
          <p:cNvSpPr/>
          <p:nvPr/>
        </p:nvSpPr>
        <p:spPr>
          <a:xfrm>
            <a:off x="673100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PUMA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的商標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iŝlíḍê">
            <a:extLst>
              <a:ext uri="{FF2B5EF4-FFF2-40B4-BE49-F238E27FC236}">
                <a16:creationId xmlns:a16="http://schemas.microsoft.com/office/drawing/2014/main" xmlns="" id="{F446FAA9-55AD-44E7-9592-29E5AD2A6BA9}"/>
              </a:ext>
            </a:extLst>
          </p:cNvPr>
          <p:cNvSpPr/>
          <p:nvPr/>
        </p:nvSpPr>
        <p:spPr>
          <a:xfrm>
            <a:off x="3266031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9" name="îşļiḑè">
            <a:extLst>
              <a:ext uri="{FF2B5EF4-FFF2-40B4-BE49-F238E27FC236}">
                <a16:creationId xmlns:a16="http://schemas.microsoft.com/office/drawing/2014/main" xmlns="" id="{44452418-26DC-4311-ADAE-25457D823E46}"/>
              </a:ext>
            </a:extLst>
          </p:cNvPr>
          <p:cNvSpPr/>
          <p:nvPr/>
        </p:nvSpPr>
        <p:spPr>
          <a:xfrm>
            <a:off x="6149693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創辦人魯道夫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達斯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勒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îslïḋê">
            <a:extLst>
              <a:ext uri="{FF2B5EF4-FFF2-40B4-BE49-F238E27FC236}">
                <a16:creationId xmlns:a16="http://schemas.microsoft.com/office/drawing/2014/main" xmlns="" id="{BBEEE212-2DF2-4757-BAA3-2BACEA439A08}"/>
              </a:ext>
            </a:extLst>
          </p:cNvPr>
          <p:cNvSpPr/>
          <p:nvPr/>
        </p:nvSpPr>
        <p:spPr>
          <a:xfrm>
            <a:off x="8742623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8A0254D-8087-4D2E-A8CC-61E8D59E3620}"/>
              </a:ext>
            </a:extLst>
          </p:cNvPr>
          <p:cNvSpPr txBox="1"/>
          <p:nvPr/>
        </p:nvSpPr>
        <p:spPr>
          <a:xfrm>
            <a:off x="1113184" y="4043660"/>
            <a:ext cx="366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歷史由來</a:t>
            </a:r>
            <a:endParaRPr lang="zh-CN" altLang="en-US" sz="2400" b="1" dirty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4AEEEA0-4AE4-4AE7-899D-61114F0AFDA3}"/>
              </a:ext>
            </a:extLst>
          </p:cNvPr>
          <p:cNvSpPr txBox="1"/>
          <p:nvPr/>
        </p:nvSpPr>
        <p:spPr>
          <a:xfrm>
            <a:off x="1139687" y="4914219"/>
            <a:ext cx="1037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是一間德國體育用品製造商，為開雲集團旗下品牌。主要對手有耐吉、愛迪達、新百倫及安德阿莫等。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PUMA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的鞋與服飾在嘻哈塗鴉文化中，無論是美國內外，都受到極度歡迎。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PUMA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也與愛迪達同為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1970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與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1980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年代嘻哈文化代表物之一。</a:t>
            </a:r>
            <a:endParaRPr lang="zh-CN" altLang="en-US" sz="2000" dirty="0">
              <a:solidFill>
                <a:srgbClr val="595959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EA73C39-7683-4A9E-A40F-AC0948C5B2B2}"/>
              </a:ext>
            </a:extLst>
          </p:cNvPr>
          <p:cNvSpPr/>
          <p:nvPr/>
        </p:nvSpPr>
        <p:spPr>
          <a:xfrm>
            <a:off x="1219201" y="4614268"/>
            <a:ext cx="350044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" name="AutoShape 4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460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ľíḓé">
            <a:extLst>
              <a:ext uri="{FF2B5EF4-FFF2-40B4-BE49-F238E27FC236}">
                <a16:creationId xmlns:a16="http://schemas.microsoft.com/office/drawing/2014/main" xmlns="" id="{A753AA8B-7698-4588-87DF-5CF395DCAC70}"/>
              </a:ext>
            </a:extLst>
          </p:cNvPr>
          <p:cNvSpPr/>
          <p:nvPr/>
        </p:nvSpPr>
        <p:spPr>
          <a:xfrm>
            <a:off x="673100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ADIDAS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的商標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iŝlíḍê">
            <a:extLst>
              <a:ext uri="{FF2B5EF4-FFF2-40B4-BE49-F238E27FC236}">
                <a16:creationId xmlns:a16="http://schemas.microsoft.com/office/drawing/2014/main" xmlns="" id="{F446FAA9-55AD-44E7-9592-29E5AD2A6BA9}"/>
              </a:ext>
            </a:extLst>
          </p:cNvPr>
          <p:cNvSpPr/>
          <p:nvPr/>
        </p:nvSpPr>
        <p:spPr>
          <a:xfrm>
            <a:off x="3266031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9" name="îşļiḑè">
            <a:extLst>
              <a:ext uri="{FF2B5EF4-FFF2-40B4-BE49-F238E27FC236}">
                <a16:creationId xmlns:a16="http://schemas.microsoft.com/office/drawing/2014/main" xmlns="" id="{44452418-26DC-4311-ADAE-25457D823E46}"/>
              </a:ext>
            </a:extLst>
          </p:cNvPr>
          <p:cNvSpPr/>
          <p:nvPr/>
        </p:nvSpPr>
        <p:spPr>
          <a:xfrm>
            <a:off x="6149693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創辦人阿迪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達斯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勒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îslïḋê">
            <a:extLst>
              <a:ext uri="{FF2B5EF4-FFF2-40B4-BE49-F238E27FC236}">
                <a16:creationId xmlns:a16="http://schemas.microsoft.com/office/drawing/2014/main" xmlns="" id="{BBEEE212-2DF2-4757-BAA3-2BACEA439A08}"/>
              </a:ext>
            </a:extLst>
          </p:cNvPr>
          <p:cNvSpPr/>
          <p:nvPr/>
        </p:nvSpPr>
        <p:spPr>
          <a:xfrm>
            <a:off x="8742623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8A0254D-8087-4D2E-A8CC-61E8D59E3620}"/>
              </a:ext>
            </a:extLst>
          </p:cNvPr>
          <p:cNvSpPr txBox="1"/>
          <p:nvPr/>
        </p:nvSpPr>
        <p:spPr>
          <a:xfrm>
            <a:off x="1113184" y="4043660"/>
            <a:ext cx="366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歷史由來</a:t>
            </a:r>
            <a:endParaRPr lang="zh-CN" altLang="en-US" sz="2400" b="1" dirty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4AEEEA0-4AE4-4AE7-899D-61114F0AFDA3}"/>
              </a:ext>
            </a:extLst>
          </p:cNvPr>
          <p:cNvSpPr txBox="1"/>
          <p:nvPr/>
        </p:nvSpPr>
        <p:spPr>
          <a:xfrm>
            <a:off x="1139688" y="4914219"/>
            <a:ext cx="1023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是一間德國運動用品製造商，是愛迪達 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AG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的成員公司。愛迪達以其創辦人阿道夫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·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達斯勒（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Adi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Dassler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）命名，在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1920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年於接近紐倫堡的黑措根奧拉赫開始生產鞋類產品。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1949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8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月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18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日以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Adi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Dassler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adidas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Sportschuhfabrik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名字登記。愛迪達的服裝及運動鞋設計通常都可見到</a:t>
            </a:r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條平行間條，在其標誌上亦可見。</a:t>
            </a:r>
            <a:endParaRPr lang="zh-CN" altLang="en-US" sz="2000" dirty="0">
              <a:solidFill>
                <a:srgbClr val="595959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EA73C39-7683-4A9E-A40F-AC0948C5B2B2}"/>
              </a:ext>
            </a:extLst>
          </p:cNvPr>
          <p:cNvSpPr/>
          <p:nvPr/>
        </p:nvSpPr>
        <p:spPr>
          <a:xfrm>
            <a:off x="1219201" y="4614268"/>
            <a:ext cx="350044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" name="AutoShape 4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2" name="Picture 2" descr="æè¿ªé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0" y="130521"/>
            <a:ext cx="4035286" cy="27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ãé¿è¿ªÂ·éæ¯åãçåçæå°çµæ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19" y="468198"/>
            <a:ext cx="3331542" cy="25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339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410818" y="775252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3D0843-C463-4B34-A77C-3659F75E4EBF}"/>
              </a:ext>
            </a:extLst>
          </p:cNvPr>
          <p:cNvSpPr txBox="1"/>
          <p:nvPr/>
        </p:nvSpPr>
        <p:spPr>
          <a:xfrm>
            <a:off x="3864976" y="2505670"/>
            <a:ext cx="4532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PART </a:t>
            </a:r>
            <a:r>
              <a:rPr lang="en-US" altLang="zh-CN" sz="5400" b="1" dirty="0" smtClean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</a:t>
            </a:r>
            <a:r>
              <a:rPr lang="en-US" altLang="zh-TW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endParaRPr lang="en-US" altLang="zh-TW" sz="5400" b="1" dirty="0" smtClean="0">
              <a:solidFill>
                <a:srgbClr val="595959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/>
            <a:endParaRPr lang="zh-CN" altLang="en-US" sz="5400" b="1" dirty="0">
              <a:solidFill>
                <a:srgbClr val="595959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67905C8-93DD-4020-9850-65A9EE1CB5FA}"/>
              </a:ext>
            </a:extLst>
          </p:cNvPr>
          <p:cNvSpPr txBox="1"/>
          <p:nvPr/>
        </p:nvSpPr>
        <p:spPr>
          <a:xfrm>
            <a:off x="4872141" y="3413343"/>
            <a:ext cx="25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製作流程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xmlns="" id="{2C5F724C-8ED4-4AEA-8FAE-B259A03739BD}"/>
              </a:ext>
            </a:extLst>
          </p:cNvPr>
          <p:cNvSpPr/>
          <p:nvPr/>
        </p:nvSpPr>
        <p:spPr>
          <a:xfrm>
            <a:off x="517455" y="5464426"/>
            <a:ext cx="927653" cy="522551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24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1609" y="288234"/>
            <a:ext cx="303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製作流程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6" name="資料庫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55252"/>
              </p:ext>
            </p:extLst>
          </p:nvPr>
        </p:nvGraphicFramePr>
        <p:xfrm>
          <a:off x="1516238" y="770717"/>
          <a:ext cx="9000000" cy="529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679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ãéåãçåçæå°çµæ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037290F-BBBA-468D-BCB1-65409C5FA04E}"/>
              </a:ext>
            </a:extLst>
          </p:cNvPr>
          <p:cNvSpPr/>
          <p:nvPr/>
        </p:nvSpPr>
        <p:spPr>
          <a:xfrm>
            <a:off x="9939" y="0"/>
            <a:ext cx="12192000" cy="6877877"/>
          </a:xfrm>
          <a:prstGeom prst="rect">
            <a:avLst/>
          </a:prstGeom>
          <a:solidFill>
            <a:srgbClr val="15213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FBB6F99-E8C5-48B0-B663-269249825633}"/>
              </a:ext>
            </a:extLst>
          </p:cNvPr>
          <p:cNvSpPr txBox="1"/>
          <p:nvPr/>
        </p:nvSpPr>
        <p:spPr>
          <a:xfrm>
            <a:off x="2179418" y="3507837"/>
            <a:ext cx="78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感謝觀看</a:t>
            </a:r>
            <a:endParaRPr lang="en-US" altLang="zh-CN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D406126-C4D3-4918-A6F4-1565F30D93D6}"/>
              </a:ext>
            </a:extLst>
          </p:cNvPr>
          <p:cNvSpPr txBox="1"/>
          <p:nvPr/>
        </p:nvSpPr>
        <p:spPr>
          <a:xfrm>
            <a:off x="2179418" y="2437494"/>
            <a:ext cx="783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2019</a:t>
            </a:r>
          </a:p>
        </p:txBody>
      </p:sp>
      <p:sp>
        <p:nvSpPr>
          <p:cNvPr id="31" name="圆: 空心 30">
            <a:extLst>
              <a:ext uri="{FF2B5EF4-FFF2-40B4-BE49-F238E27FC236}">
                <a16:creationId xmlns:a16="http://schemas.microsoft.com/office/drawing/2014/main" xmlns="" id="{EF12661B-3623-4FD1-8212-E97E7FF56C8F}"/>
              </a:ext>
            </a:extLst>
          </p:cNvPr>
          <p:cNvSpPr/>
          <p:nvPr/>
        </p:nvSpPr>
        <p:spPr>
          <a:xfrm>
            <a:off x="8259883" y="5285202"/>
            <a:ext cx="2435244" cy="2435244"/>
          </a:xfrm>
          <a:prstGeom prst="donut">
            <a:avLst>
              <a:gd name="adj" fmla="val 2014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圆: 空心 31">
            <a:extLst>
              <a:ext uri="{FF2B5EF4-FFF2-40B4-BE49-F238E27FC236}">
                <a16:creationId xmlns:a16="http://schemas.microsoft.com/office/drawing/2014/main" xmlns="" id="{B78D154A-E906-4182-8011-2DFDFC17BF08}"/>
              </a:ext>
            </a:extLst>
          </p:cNvPr>
          <p:cNvSpPr/>
          <p:nvPr/>
        </p:nvSpPr>
        <p:spPr>
          <a:xfrm flipH="1">
            <a:off x="1115425" y="1474184"/>
            <a:ext cx="883918" cy="883918"/>
          </a:xfrm>
          <a:prstGeom prst="donut">
            <a:avLst>
              <a:gd name="adj" fmla="val 2606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圆: 空心 32">
            <a:extLst>
              <a:ext uri="{FF2B5EF4-FFF2-40B4-BE49-F238E27FC236}">
                <a16:creationId xmlns:a16="http://schemas.microsoft.com/office/drawing/2014/main" xmlns="" id="{7D38E346-70FA-4546-AA7E-D30139D01657}"/>
              </a:ext>
            </a:extLst>
          </p:cNvPr>
          <p:cNvSpPr/>
          <p:nvPr/>
        </p:nvSpPr>
        <p:spPr>
          <a:xfrm flipH="1">
            <a:off x="11298780" y="-480155"/>
            <a:ext cx="1786440" cy="1786440"/>
          </a:xfrm>
          <a:prstGeom prst="donut">
            <a:avLst>
              <a:gd name="adj" fmla="val 2606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圆: 空心 39">
            <a:extLst>
              <a:ext uri="{FF2B5EF4-FFF2-40B4-BE49-F238E27FC236}">
                <a16:creationId xmlns:a16="http://schemas.microsoft.com/office/drawing/2014/main" xmlns="" id="{076171F9-0A34-439F-BBFE-46E6B51F41A1}"/>
              </a:ext>
            </a:extLst>
          </p:cNvPr>
          <p:cNvSpPr/>
          <p:nvPr/>
        </p:nvSpPr>
        <p:spPr>
          <a:xfrm>
            <a:off x="3492187" y="1085300"/>
            <a:ext cx="388884" cy="388884"/>
          </a:xfrm>
          <a:prstGeom prst="donut">
            <a:avLst>
              <a:gd name="adj" fmla="val 2606"/>
            </a:avLst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圆: 空心 43">
            <a:extLst>
              <a:ext uri="{FF2B5EF4-FFF2-40B4-BE49-F238E27FC236}">
                <a16:creationId xmlns:a16="http://schemas.microsoft.com/office/drawing/2014/main" xmlns="" id="{0982D8B2-FF30-4DBD-A2DB-96E6EA1B6DCA}"/>
              </a:ext>
            </a:extLst>
          </p:cNvPr>
          <p:cNvSpPr/>
          <p:nvPr/>
        </p:nvSpPr>
        <p:spPr>
          <a:xfrm flipH="1">
            <a:off x="9309922" y="1119767"/>
            <a:ext cx="1095638" cy="1095638"/>
          </a:xfrm>
          <a:prstGeom prst="donut">
            <a:avLst>
              <a:gd name="adj" fmla="val 2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圆: 空心 45">
            <a:extLst>
              <a:ext uri="{FF2B5EF4-FFF2-40B4-BE49-F238E27FC236}">
                <a16:creationId xmlns:a16="http://schemas.microsoft.com/office/drawing/2014/main" xmlns="" id="{FA2D8120-B3E9-42E2-8296-4CD39D94C39F}"/>
              </a:ext>
            </a:extLst>
          </p:cNvPr>
          <p:cNvSpPr/>
          <p:nvPr/>
        </p:nvSpPr>
        <p:spPr>
          <a:xfrm flipH="1">
            <a:off x="2211158" y="4924719"/>
            <a:ext cx="1164502" cy="1164502"/>
          </a:xfrm>
          <a:prstGeom prst="donut">
            <a:avLst>
              <a:gd name="adj" fmla="val 26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348905" y="684638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xmlns="" id="{3A6A9E3C-1A77-40BA-85DC-AD1D1F0A8D6A}"/>
              </a:ext>
            </a:extLst>
          </p:cNvPr>
          <p:cNvSpPr/>
          <p:nvPr/>
        </p:nvSpPr>
        <p:spPr>
          <a:xfrm flipH="1" flipV="1">
            <a:off x="10719147" y="748876"/>
            <a:ext cx="939800" cy="40011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4F88BD6-7417-466C-99F6-B2C0B51882D4}"/>
              </a:ext>
            </a:extLst>
          </p:cNvPr>
          <p:cNvGrpSpPr/>
          <p:nvPr/>
        </p:nvGrpSpPr>
        <p:grpSpPr>
          <a:xfrm>
            <a:off x="1020417" y="868121"/>
            <a:ext cx="10359836" cy="523220"/>
            <a:chOff x="1020417" y="880519"/>
            <a:chExt cx="10359836" cy="52322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240D48E-04ED-4614-AE1E-31A707C6E005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17" y="1378226"/>
              <a:ext cx="9488557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FD9EB1C-2C65-4AA2-A847-5C7C2F0D2258}"/>
                </a:ext>
              </a:extLst>
            </p:cNvPr>
            <p:cNvSpPr txBox="1"/>
            <p:nvPr/>
          </p:nvSpPr>
          <p:spPr>
            <a:xfrm>
              <a:off x="1917497" y="994651"/>
              <a:ext cx="124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D242548-2F9A-4821-91B2-384CE4BAB877}"/>
                </a:ext>
              </a:extLst>
            </p:cNvPr>
            <p:cNvSpPr txBox="1"/>
            <p:nvPr/>
          </p:nvSpPr>
          <p:spPr>
            <a:xfrm>
              <a:off x="2036765" y="942074"/>
              <a:ext cx="1128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dirty="0" smtClean="0">
                  <a:solidFill>
                    <a:srgbClr val="595959"/>
                  </a:solidFill>
                  <a:latin typeface="微軟正黑體" pitchFamily="34" charset="-120"/>
                  <a:ea typeface="微軟正黑體" pitchFamily="34" charset="-120"/>
                </a:rPr>
                <a:t>目的</a:t>
              </a:r>
              <a:endParaRPr lang="zh-CN" altLang="en-US" sz="2000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DD9871E-A9DF-42AA-8012-773CA425C7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804" y="994651"/>
              <a:ext cx="229145" cy="295428"/>
            </a:xfrm>
            <a:prstGeom prst="line">
              <a:avLst/>
            </a:prstGeom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114CDCC-D288-47CC-ADD6-30B64D4F2B2D}"/>
                </a:ext>
              </a:extLst>
            </p:cNvPr>
            <p:cNvSpPr txBox="1"/>
            <p:nvPr/>
          </p:nvSpPr>
          <p:spPr>
            <a:xfrm>
              <a:off x="9545881" y="880519"/>
              <a:ext cx="1834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95959"/>
                  </a:solidFill>
                  <a:latin typeface="Arial" pitchFamily="34" charset="0"/>
                  <a:ea typeface="方正兰亭黑简体" panose="02000000000000000000" pitchFamily="2" charset="-122"/>
                  <a:cs typeface="Arial" pitchFamily="34" charset="0"/>
                </a:rPr>
                <a:t>2019</a:t>
              </a:r>
              <a:endParaRPr lang="zh-CN" altLang="en-US" sz="2800" dirty="0">
                <a:solidFill>
                  <a:srgbClr val="595959"/>
                </a:solidFill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885825" y="1666875"/>
            <a:ext cx="9915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科技的進步，改變了人們的生活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習慣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以往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買服飾必須要到實體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店面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現在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只需要滑一滑手機就可以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購買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商店省下了店租、人力成本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等等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所以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價錢往往比實體店面便宜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許多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這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也是網路商店發達的原因。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80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348905" y="684638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xmlns="" id="{3A6A9E3C-1A77-40BA-85DC-AD1D1F0A8D6A}"/>
              </a:ext>
            </a:extLst>
          </p:cNvPr>
          <p:cNvSpPr/>
          <p:nvPr/>
        </p:nvSpPr>
        <p:spPr>
          <a:xfrm flipH="1" flipV="1">
            <a:off x="10719147" y="748876"/>
            <a:ext cx="939800" cy="40011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4F88BD6-7417-466C-99F6-B2C0B51882D4}"/>
              </a:ext>
            </a:extLst>
          </p:cNvPr>
          <p:cNvGrpSpPr/>
          <p:nvPr/>
        </p:nvGrpSpPr>
        <p:grpSpPr>
          <a:xfrm>
            <a:off x="1020417" y="868121"/>
            <a:ext cx="10359836" cy="523220"/>
            <a:chOff x="1020417" y="880519"/>
            <a:chExt cx="10359836" cy="52322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240D48E-04ED-4614-AE1E-31A707C6E005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17" y="1378226"/>
              <a:ext cx="9488557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FD9EB1C-2C65-4AA2-A847-5C7C2F0D2258}"/>
                </a:ext>
              </a:extLst>
            </p:cNvPr>
            <p:cNvSpPr txBox="1"/>
            <p:nvPr/>
          </p:nvSpPr>
          <p:spPr>
            <a:xfrm>
              <a:off x="1917497" y="994651"/>
              <a:ext cx="124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D242548-2F9A-4821-91B2-384CE4BAB877}"/>
                </a:ext>
              </a:extLst>
            </p:cNvPr>
            <p:cNvSpPr txBox="1"/>
            <p:nvPr/>
          </p:nvSpPr>
          <p:spPr>
            <a:xfrm>
              <a:off x="1685925" y="942074"/>
              <a:ext cx="1479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smtClean="0">
                  <a:solidFill>
                    <a:srgbClr val="595959"/>
                  </a:solidFill>
                  <a:latin typeface="微軟正黑體" pitchFamily="34" charset="-120"/>
                  <a:ea typeface="微軟正黑體" pitchFamily="34" charset="-120"/>
                </a:rPr>
                <a:t>創業動機</a:t>
              </a:r>
              <a:endParaRPr lang="zh-CN" altLang="en-US" sz="2000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DD9871E-A9DF-42AA-8012-773CA425C7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804" y="994651"/>
              <a:ext cx="229145" cy="295428"/>
            </a:xfrm>
            <a:prstGeom prst="line">
              <a:avLst/>
            </a:prstGeom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114CDCC-D288-47CC-ADD6-30B64D4F2B2D}"/>
                </a:ext>
              </a:extLst>
            </p:cNvPr>
            <p:cNvSpPr txBox="1"/>
            <p:nvPr/>
          </p:nvSpPr>
          <p:spPr>
            <a:xfrm>
              <a:off x="9545881" y="880519"/>
              <a:ext cx="1834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95959"/>
                  </a:solidFill>
                  <a:latin typeface="Arial" pitchFamily="34" charset="0"/>
                  <a:ea typeface="方正兰亭黑简体" panose="02000000000000000000" pitchFamily="2" charset="-122"/>
                  <a:cs typeface="Arial" pitchFamily="34" charset="0"/>
                </a:rPr>
                <a:t>2019</a:t>
              </a:r>
              <a:endParaRPr lang="zh-CN" altLang="en-US" sz="2800" dirty="0">
                <a:solidFill>
                  <a:srgbClr val="595959"/>
                </a:solidFill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endParaRPr>
            </a:p>
          </p:txBody>
        </p:sp>
      </p:grpSp>
      <p:pic>
        <p:nvPicPr>
          <p:cNvPr id="1028" name="Picture 4" descr="https://cdn1.iconfinder.com/data/icons/social-media-outline-6/128/SocialMedia_Youtube-Outline-256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8" y="1394735"/>
            <a:ext cx="1991276" cy="19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00375" y="1605543"/>
            <a:ext cx="796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宣傳方式</a:t>
            </a:r>
            <a:r>
              <a:rPr lang="en-US" altLang="zh-TW" sz="3200" dirty="0" smtClean="0">
                <a:latin typeface="Arial Unicode MS" pitchFamily="34" charset="-120"/>
                <a:ea typeface="微軟正黑體" pitchFamily="34" charset="-120"/>
              </a:rPr>
              <a:t>:</a:t>
            </a:r>
          </a:p>
          <a:p>
            <a:r>
              <a:rPr lang="zh-TW" altLang="en-US" sz="3200" dirty="0" smtClean="0">
                <a:latin typeface="Arial Unicode MS" pitchFamily="34" charset="-120"/>
                <a:ea typeface="微軟正黑體" pitchFamily="34" charset="-120"/>
              </a:rPr>
              <a:t>希望能透過</a:t>
            </a:r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現在</a:t>
            </a:r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最多人觀看</a:t>
            </a:r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的</a:t>
            </a:r>
            <a:r>
              <a:rPr lang="en-US" altLang="zh-TW" sz="3200" dirty="0" err="1" smtClean="0">
                <a:latin typeface="Arial Unicode MS" pitchFamily="34" charset="-120"/>
                <a:ea typeface="微軟正黑體" pitchFamily="34" charset="-120"/>
              </a:rPr>
              <a:t>Youtube</a:t>
            </a:r>
            <a:endParaRPr lang="en-US" altLang="zh-TW" sz="3200" dirty="0">
              <a:latin typeface="Arial Unicode MS" pitchFamily="34" charset="-120"/>
              <a:ea typeface="微軟正黑體" pitchFamily="34" charset="-120"/>
            </a:endParaRPr>
          </a:p>
          <a:p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藉</a:t>
            </a:r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此增加曝光</a:t>
            </a:r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率</a:t>
            </a:r>
            <a:r>
              <a:rPr lang="zh-TW" altLang="en-US" sz="3200" dirty="0" smtClean="0">
                <a:latin typeface="Arial Unicode MS" pitchFamily="34" charset="-120"/>
                <a:ea typeface="微軟正黑體" pitchFamily="34" charset="-120"/>
              </a:rPr>
              <a:t>，和拓展客群</a:t>
            </a:r>
            <a:endParaRPr lang="zh-TW" altLang="en-US" sz="3200" dirty="0">
              <a:latin typeface="Arial Unicode MS" pitchFamily="34" charset="-120"/>
              <a:ea typeface="微軟正黑體" pitchFamily="34" charset="-120"/>
            </a:endParaRPr>
          </a:p>
        </p:txBody>
      </p:sp>
      <p:pic>
        <p:nvPicPr>
          <p:cNvPr id="1030" name="Picture 6" descr="https://cdn4.iconfinder.com/data/icons/business-e-commerce-and-marketing/64/10-_Investment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0" y="3945791"/>
            <a:ext cx="1463732" cy="14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000375" y="3678065"/>
            <a:ext cx="88331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行銷方式</a:t>
            </a:r>
            <a:r>
              <a:rPr lang="en-US" altLang="zh-TW" sz="3200" dirty="0">
                <a:latin typeface="Arial Unicode MS" pitchFamily="34" charset="-120"/>
                <a:ea typeface="微軟正黑體" pitchFamily="34" charset="-120"/>
              </a:rPr>
              <a:t>:</a:t>
            </a:r>
          </a:p>
          <a:p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先</a:t>
            </a:r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確定顧客願意支付的</a:t>
            </a:r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價格</a:t>
            </a:r>
            <a:endParaRPr lang="en-US" altLang="zh-TW" sz="3200" dirty="0" smtClean="0">
              <a:latin typeface="Arial Unicode MS" pitchFamily="34" charset="-120"/>
              <a:ea typeface="微軟正黑體" pitchFamily="34" charset="-120"/>
            </a:endParaRPr>
          </a:p>
          <a:p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然後</a:t>
            </a:r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再為旗下產品設定一個目標</a:t>
            </a:r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價格</a:t>
            </a:r>
            <a:endParaRPr lang="en-US" altLang="zh-TW" sz="3200" dirty="0" smtClean="0">
              <a:latin typeface="Arial Unicode MS" pitchFamily="34" charset="-120"/>
              <a:ea typeface="微軟正黑體" pitchFamily="34" charset="-120"/>
            </a:endParaRPr>
          </a:p>
          <a:p>
            <a:r>
              <a:rPr lang="zh-TW" altLang="zh-TW" sz="3200" dirty="0" smtClean="0">
                <a:latin typeface="Arial Unicode MS" pitchFamily="34" charset="-120"/>
                <a:ea typeface="微軟正黑體" pitchFamily="34" charset="-120"/>
              </a:rPr>
              <a:t>並</a:t>
            </a:r>
            <a:r>
              <a:rPr lang="zh-TW" altLang="zh-TW" sz="3200" dirty="0">
                <a:latin typeface="Arial Unicode MS" pitchFamily="34" charset="-120"/>
                <a:ea typeface="微軟正黑體" pitchFamily="34" charset="-120"/>
              </a:rPr>
              <a:t>調整它的成本，以符合該價位。</a:t>
            </a: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6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410818" y="775252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3D0843-C463-4B34-A77C-3659F75E4EBF}"/>
              </a:ext>
            </a:extLst>
          </p:cNvPr>
          <p:cNvSpPr txBox="1"/>
          <p:nvPr/>
        </p:nvSpPr>
        <p:spPr>
          <a:xfrm>
            <a:off x="3864976" y="2505670"/>
            <a:ext cx="453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PART </a:t>
            </a:r>
            <a:r>
              <a:rPr lang="en-US" altLang="zh-CN" sz="5400" b="1" dirty="0" smtClean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</a:t>
            </a:r>
            <a:r>
              <a:rPr lang="en-US" altLang="zh-TW" sz="5400" b="1" dirty="0" smtClean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endParaRPr lang="zh-CN" altLang="en-US" sz="5400" b="1" dirty="0">
              <a:solidFill>
                <a:srgbClr val="595959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67905C8-93DD-4020-9850-65A9EE1CB5FA}"/>
              </a:ext>
            </a:extLst>
          </p:cNvPr>
          <p:cNvSpPr txBox="1"/>
          <p:nvPr/>
        </p:nvSpPr>
        <p:spPr>
          <a:xfrm>
            <a:off x="4872141" y="3413343"/>
            <a:ext cx="25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網站架構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xmlns="" id="{2C5F724C-8ED4-4AEA-8FAE-B259A03739BD}"/>
              </a:ext>
            </a:extLst>
          </p:cNvPr>
          <p:cNvSpPr/>
          <p:nvPr/>
        </p:nvSpPr>
        <p:spPr>
          <a:xfrm>
            <a:off x="517455" y="5464426"/>
            <a:ext cx="927653" cy="522551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87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>
            <a:extLst>
              <a:ext uri="{FF2B5EF4-FFF2-40B4-BE49-F238E27FC236}">
                <a16:creationId xmlns:a16="http://schemas.microsoft.com/office/drawing/2014/main" xmlns="" id="{3A6A9E3C-1A77-40BA-85DC-AD1D1F0A8D6A}"/>
              </a:ext>
            </a:extLst>
          </p:cNvPr>
          <p:cNvSpPr/>
          <p:nvPr/>
        </p:nvSpPr>
        <p:spPr>
          <a:xfrm flipH="1" flipV="1">
            <a:off x="11189047" y="99889"/>
            <a:ext cx="939800" cy="40011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Group 92"/>
          <p:cNvGrpSpPr>
            <a:grpSpLocks/>
          </p:cNvGrpSpPr>
          <p:nvPr/>
        </p:nvGrpSpPr>
        <p:grpSpPr bwMode="auto">
          <a:xfrm>
            <a:off x="4760913" y="7859713"/>
            <a:ext cx="7215187" cy="434975"/>
            <a:chOff x="1875" y="9002"/>
            <a:chExt cx="11233" cy="735"/>
          </a:xfrm>
        </p:grpSpPr>
        <p:sp>
          <p:nvSpPr>
            <p:cNvPr id="29" name="Text Box 86"/>
            <p:cNvSpPr txBox="1">
              <a:spLocks noChangeArrowheads="1"/>
            </p:cNvSpPr>
            <p:nvPr/>
          </p:nvSpPr>
          <p:spPr bwMode="auto">
            <a:xfrm>
              <a:off x="1875" y="9008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1071401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標楷體"/>
                  <a:ea typeface="新細明體"/>
                </a:rPr>
                <a:t> 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30" name="Text Box 87"/>
            <p:cNvSpPr txBox="1">
              <a:spLocks noChangeArrowheads="1"/>
            </p:cNvSpPr>
            <p:nvPr/>
          </p:nvSpPr>
          <p:spPr bwMode="auto">
            <a:xfrm>
              <a:off x="3781" y="9008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1071413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31" name="Text Box 88"/>
            <p:cNvSpPr txBox="1">
              <a:spLocks noChangeArrowheads="1"/>
            </p:cNvSpPr>
            <p:nvPr/>
          </p:nvSpPr>
          <p:spPr bwMode="auto">
            <a:xfrm>
              <a:off x="5615" y="9002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1071422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32" name="Text Box 89"/>
            <p:cNvSpPr txBox="1">
              <a:spLocks noChangeArrowheads="1"/>
            </p:cNvSpPr>
            <p:nvPr/>
          </p:nvSpPr>
          <p:spPr bwMode="auto">
            <a:xfrm>
              <a:off x="7454" y="9002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1071424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33" name="Text Box 90"/>
            <p:cNvSpPr txBox="1">
              <a:spLocks noChangeArrowheads="1"/>
            </p:cNvSpPr>
            <p:nvPr/>
          </p:nvSpPr>
          <p:spPr bwMode="auto">
            <a:xfrm>
              <a:off x="9287" y="9017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1071311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34" name="Text Box 91"/>
            <p:cNvSpPr txBox="1">
              <a:spLocks noChangeArrowheads="1"/>
            </p:cNvSpPr>
            <p:nvPr/>
          </p:nvSpPr>
          <p:spPr bwMode="auto">
            <a:xfrm>
              <a:off x="11128" y="9008"/>
              <a:ext cx="19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Times New Roman"/>
                  <a:ea typeface="標楷體"/>
                </a:rPr>
                <a:t>負責人：</a:t>
              </a:r>
              <a:r>
                <a:rPr lang="en-US" sz="1200" kern="100">
                  <a:effectLst/>
                  <a:latin typeface="Times New Roman"/>
                  <a:ea typeface="標楷體"/>
                </a:rPr>
                <a:t>1071322</a:t>
              </a:r>
              <a:endParaRPr lang="zh-TW" sz="1200" kern="100">
                <a:effectLst/>
                <a:latin typeface="Times New Roman"/>
                <a:ea typeface="新細明體"/>
              </a:endParaRPr>
            </a:p>
          </p:txBody>
        </p:sp>
      </p:grpSp>
      <p:graphicFrame>
        <p:nvGraphicFramePr>
          <p:cNvPr id="35" name="組織圖 3"/>
          <p:cNvGraphicFramePr/>
          <p:nvPr>
            <p:extLst>
              <p:ext uri="{D42A27DB-BD31-4B8C-83A1-F6EECF244321}">
                <p14:modId xmlns:p14="http://schemas.microsoft.com/office/powerpoint/2010/main" val="1706663313"/>
              </p:ext>
            </p:extLst>
          </p:nvPr>
        </p:nvGraphicFramePr>
        <p:xfrm>
          <a:off x="314325" y="381000"/>
          <a:ext cx="11715749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3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410818" y="775252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3D0843-C463-4B34-A77C-3659F75E4EBF}"/>
              </a:ext>
            </a:extLst>
          </p:cNvPr>
          <p:cNvSpPr txBox="1"/>
          <p:nvPr/>
        </p:nvSpPr>
        <p:spPr>
          <a:xfrm>
            <a:off x="3864976" y="2505670"/>
            <a:ext cx="453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PART </a:t>
            </a:r>
            <a:r>
              <a:rPr lang="en-US" altLang="zh-CN" sz="5400" b="1" dirty="0" smtClean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</a:t>
            </a:r>
            <a:r>
              <a:rPr lang="en-US" altLang="zh-TW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endParaRPr lang="zh-CN" altLang="en-US" sz="5400" b="1" dirty="0">
              <a:solidFill>
                <a:srgbClr val="595959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67905C8-93DD-4020-9850-65A9EE1CB5FA}"/>
              </a:ext>
            </a:extLst>
          </p:cNvPr>
          <p:cNvSpPr txBox="1"/>
          <p:nvPr/>
        </p:nvSpPr>
        <p:spPr>
          <a:xfrm>
            <a:off x="4872141" y="3413343"/>
            <a:ext cx="25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595959"/>
                </a:solidFill>
                <a:latin typeface="標楷體" pitchFamily="65" charset="-120"/>
                <a:ea typeface="標楷體" pitchFamily="65" charset="-120"/>
              </a:rPr>
              <a:t>市場背景</a:t>
            </a:r>
            <a:endParaRPr lang="zh-CN" altLang="en-US" sz="2800" dirty="0">
              <a:solidFill>
                <a:srgbClr val="59595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xmlns="" id="{2C5F724C-8ED4-4AEA-8FAE-B259A03739BD}"/>
              </a:ext>
            </a:extLst>
          </p:cNvPr>
          <p:cNvSpPr/>
          <p:nvPr/>
        </p:nvSpPr>
        <p:spPr>
          <a:xfrm>
            <a:off x="517455" y="5464426"/>
            <a:ext cx="927653" cy="522551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22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348905" y="684638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xmlns="" id="{3A6A9E3C-1A77-40BA-85DC-AD1D1F0A8D6A}"/>
              </a:ext>
            </a:extLst>
          </p:cNvPr>
          <p:cNvSpPr/>
          <p:nvPr/>
        </p:nvSpPr>
        <p:spPr>
          <a:xfrm flipH="1" flipV="1">
            <a:off x="10719147" y="748876"/>
            <a:ext cx="939800" cy="40011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4F88BD6-7417-466C-99F6-B2C0B51882D4}"/>
              </a:ext>
            </a:extLst>
          </p:cNvPr>
          <p:cNvGrpSpPr/>
          <p:nvPr/>
        </p:nvGrpSpPr>
        <p:grpSpPr>
          <a:xfrm>
            <a:off x="1020417" y="868121"/>
            <a:ext cx="10359836" cy="523220"/>
            <a:chOff x="1020417" y="880519"/>
            <a:chExt cx="10359836" cy="52322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240D48E-04ED-4614-AE1E-31A707C6E005}"/>
                </a:ext>
              </a:extLst>
            </p:cNvPr>
            <p:cNvCxnSpPr>
              <a:cxnSpLocks/>
            </p:cNvCxnSpPr>
            <p:nvPr/>
          </p:nvCxnSpPr>
          <p:spPr>
            <a:xfrm>
              <a:off x="1020417" y="1378226"/>
              <a:ext cx="9488557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FD9EB1C-2C65-4AA2-A847-5C7C2F0D2258}"/>
                </a:ext>
              </a:extLst>
            </p:cNvPr>
            <p:cNvSpPr txBox="1"/>
            <p:nvPr/>
          </p:nvSpPr>
          <p:spPr>
            <a:xfrm>
              <a:off x="1917497" y="994651"/>
              <a:ext cx="124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D242548-2F9A-4821-91B2-384CE4BAB877}"/>
                </a:ext>
              </a:extLst>
            </p:cNvPr>
            <p:cNvSpPr txBox="1"/>
            <p:nvPr/>
          </p:nvSpPr>
          <p:spPr>
            <a:xfrm>
              <a:off x="1833997" y="942074"/>
              <a:ext cx="1331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dirty="0" smtClean="0">
                  <a:solidFill>
                    <a:srgbClr val="595959"/>
                  </a:solidFill>
                  <a:latin typeface="微軟正黑體" pitchFamily="34" charset="-120"/>
                  <a:ea typeface="微軟正黑體" pitchFamily="34" charset="-120"/>
                </a:rPr>
                <a:t>市場背景</a:t>
              </a:r>
              <a:endParaRPr lang="zh-CN" altLang="en-US" sz="2000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DD9871E-A9DF-42AA-8012-773CA425C7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804" y="994651"/>
              <a:ext cx="229145" cy="295428"/>
            </a:xfrm>
            <a:prstGeom prst="line">
              <a:avLst/>
            </a:prstGeom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114CDCC-D288-47CC-ADD6-30B64D4F2B2D}"/>
                </a:ext>
              </a:extLst>
            </p:cNvPr>
            <p:cNvSpPr txBox="1"/>
            <p:nvPr/>
          </p:nvSpPr>
          <p:spPr>
            <a:xfrm>
              <a:off x="9545881" y="880519"/>
              <a:ext cx="1834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95959"/>
                  </a:solidFill>
                  <a:latin typeface="Arial" pitchFamily="34" charset="0"/>
                  <a:ea typeface="方正兰亭黑简体" panose="02000000000000000000" pitchFamily="2" charset="-122"/>
                  <a:cs typeface="Arial" pitchFamily="34" charset="0"/>
                </a:rPr>
                <a:t>2019</a:t>
              </a:r>
              <a:endParaRPr lang="zh-CN" altLang="en-US" sz="2800" dirty="0">
                <a:solidFill>
                  <a:srgbClr val="595959"/>
                </a:solidFill>
                <a:latin typeface="Arial" pitchFamily="34" charset="0"/>
                <a:ea typeface="方正兰亭黑简体" panose="02000000000000000000" pitchFamily="2" charset="-122"/>
                <a:cs typeface="Arial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885825" y="1666875"/>
            <a:ext cx="991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隨著人民生活水平的改善與人均收入的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提高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我國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居民花費於服飾的支出將保持穩定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增長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隨著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國民經濟與居民收入的持續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增長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我國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居民消費規模將繼續保持長期、穩步的增長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服裝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行業也將迎來更加廣闊的發展前景。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64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C41AA5-75B9-4622-AB53-4D66404FAF5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944" b="-16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230BF8-7EFB-454E-B25C-E10DECFD3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13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AC15CA3-CD4F-4A6E-B9A3-28D0EC97687E}"/>
              </a:ext>
            </a:extLst>
          </p:cNvPr>
          <p:cNvSpPr/>
          <p:nvPr/>
        </p:nvSpPr>
        <p:spPr>
          <a:xfrm>
            <a:off x="410818" y="775252"/>
            <a:ext cx="11370366" cy="5307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3D0843-C463-4B34-A77C-3659F75E4EBF}"/>
              </a:ext>
            </a:extLst>
          </p:cNvPr>
          <p:cNvSpPr txBox="1"/>
          <p:nvPr/>
        </p:nvSpPr>
        <p:spPr>
          <a:xfrm>
            <a:off x="3864976" y="2505670"/>
            <a:ext cx="453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PART </a:t>
            </a:r>
            <a:r>
              <a:rPr lang="en-US" altLang="zh-CN" sz="5400" b="1" dirty="0" smtClean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</a:t>
            </a:r>
            <a:r>
              <a:rPr lang="en-US" altLang="zh-TW" sz="5400" b="1" dirty="0">
                <a:solidFill>
                  <a:srgbClr val="595959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CN" altLang="en-US" sz="5400" b="1" dirty="0">
              <a:solidFill>
                <a:srgbClr val="595959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67905C8-93DD-4020-9850-65A9EE1CB5FA}"/>
              </a:ext>
            </a:extLst>
          </p:cNvPr>
          <p:cNvSpPr txBox="1"/>
          <p:nvPr/>
        </p:nvSpPr>
        <p:spPr>
          <a:xfrm>
            <a:off x="4872141" y="3413343"/>
            <a:ext cx="25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品牌介紹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xmlns="" id="{2C5F724C-8ED4-4AEA-8FAE-B259A03739BD}"/>
              </a:ext>
            </a:extLst>
          </p:cNvPr>
          <p:cNvSpPr/>
          <p:nvPr/>
        </p:nvSpPr>
        <p:spPr>
          <a:xfrm>
            <a:off x="517455" y="5464426"/>
            <a:ext cx="927653" cy="522551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8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ľíḓé">
            <a:extLst>
              <a:ext uri="{FF2B5EF4-FFF2-40B4-BE49-F238E27FC236}">
                <a16:creationId xmlns:a16="http://schemas.microsoft.com/office/drawing/2014/main" xmlns="" id="{A753AA8B-7698-4588-87DF-5CF395DCAC70}"/>
              </a:ext>
            </a:extLst>
          </p:cNvPr>
          <p:cNvSpPr/>
          <p:nvPr/>
        </p:nvSpPr>
        <p:spPr>
          <a:xfrm>
            <a:off x="673100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Supreme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的商標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iŝlíḍê">
            <a:extLst>
              <a:ext uri="{FF2B5EF4-FFF2-40B4-BE49-F238E27FC236}">
                <a16:creationId xmlns:a16="http://schemas.microsoft.com/office/drawing/2014/main" xmlns="" id="{F446FAA9-55AD-44E7-9592-29E5AD2A6BA9}"/>
              </a:ext>
            </a:extLst>
          </p:cNvPr>
          <p:cNvSpPr/>
          <p:nvPr/>
        </p:nvSpPr>
        <p:spPr>
          <a:xfrm>
            <a:off x="3266031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9" name="îşļiḑè">
            <a:extLst>
              <a:ext uri="{FF2B5EF4-FFF2-40B4-BE49-F238E27FC236}">
                <a16:creationId xmlns:a16="http://schemas.microsoft.com/office/drawing/2014/main" xmlns="" id="{44452418-26DC-4311-ADAE-25457D823E46}"/>
              </a:ext>
            </a:extLst>
          </p:cNvPr>
          <p:cNvSpPr/>
          <p:nvPr/>
        </p:nvSpPr>
        <p:spPr>
          <a:xfrm>
            <a:off x="6149693" y="2996203"/>
            <a:ext cx="5369207" cy="432797"/>
          </a:xfrm>
          <a:prstGeom prst="rect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創辦人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J</a:t>
            </a:r>
            <a:r>
              <a:rPr lang="en-US" altLang="zh-TW" dirty="0">
                <a:latin typeface="Arial Unicode MS" pitchFamily="34" charset="-120"/>
                <a:ea typeface="微軟正黑體" pitchFamily="34" charset="-120"/>
              </a:rPr>
              <a:t>ame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s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Jebbia</a:t>
            </a:r>
            <a:endParaRPr lang="zh-CN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îslïḋê">
            <a:extLst>
              <a:ext uri="{FF2B5EF4-FFF2-40B4-BE49-F238E27FC236}">
                <a16:creationId xmlns:a16="http://schemas.microsoft.com/office/drawing/2014/main" xmlns="" id="{BBEEE212-2DF2-4757-BAA3-2BACEA439A08}"/>
              </a:ext>
            </a:extLst>
          </p:cNvPr>
          <p:cNvSpPr/>
          <p:nvPr/>
        </p:nvSpPr>
        <p:spPr>
          <a:xfrm>
            <a:off x="8742623" y="2904397"/>
            <a:ext cx="183344" cy="93276"/>
          </a:xfrm>
          <a:prstGeom prst="triangle">
            <a:avLst/>
          </a:prstGeom>
          <a:solidFill>
            <a:srgbClr val="5959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b="1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8A0254D-8087-4D2E-A8CC-61E8D59E3620}"/>
              </a:ext>
            </a:extLst>
          </p:cNvPr>
          <p:cNvSpPr txBox="1"/>
          <p:nvPr/>
        </p:nvSpPr>
        <p:spPr>
          <a:xfrm>
            <a:off x="1113184" y="4043660"/>
            <a:ext cx="366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歷史由來</a:t>
            </a:r>
            <a:endParaRPr lang="zh-CN" altLang="en-US" sz="2400" b="1" dirty="0">
              <a:solidFill>
                <a:srgbClr val="59595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4AEEEA0-4AE4-4AE7-899D-61114F0AFDA3}"/>
              </a:ext>
            </a:extLst>
          </p:cNvPr>
          <p:cNvSpPr txBox="1"/>
          <p:nvPr/>
        </p:nvSpPr>
        <p:spPr>
          <a:xfrm>
            <a:off x="1139687" y="4914219"/>
            <a:ext cx="1037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Supreme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強調滑板、嘻哈龐克搖滾文化，主要面向年輕</a:t>
            </a:r>
            <a:r>
              <a:rPr lang="zh-TW" altLang="en-US" sz="2000" dirty="0" smtClean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顧客。除了</a:t>
            </a:r>
            <a:r>
              <a:rPr lang="zh-TW" altLang="en-US" sz="2000" dirty="0">
                <a:solidFill>
                  <a:srgbClr val="595959"/>
                </a:solidFill>
                <a:latin typeface="Arial Unicode MS" pitchFamily="34" charset="-120"/>
                <a:ea typeface="微軟正黑體" pitchFamily="34" charset="-120"/>
              </a:rPr>
              <a:t>服飾之外，也會推出其他運動用品和生活用品，例如腳踏車、磚塊、保溫杯、牙刷、行動電源、手機殼、地毯、打火機、彈力球、跳繩、拳擊套、棒球棍、籃球、菸灰缸、餐盤、筷子、儲物盒及摩托車等。</a:t>
            </a:r>
            <a:endParaRPr lang="zh-CN" altLang="en-US" sz="2000" dirty="0">
              <a:solidFill>
                <a:srgbClr val="595959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EA73C39-7683-4A9E-A40F-AC0948C5B2B2}"/>
              </a:ext>
            </a:extLst>
          </p:cNvPr>
          <p:cNvSpPr/>
          <p:nvPr/>
        </p:nvSpPr>
        <p:spPr>
          <a:xfrm>
            <a:off x="1219201" y="4614268"/>
            <a:ext cx="350044" cy="4571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" name="AutoShape 4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6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8" descr="ãnikeãçåçæå°çµæ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8" name="Picture 2" descr="ãsupremeãçåçæå°çµæ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03243"/>
            <a:ext cx="5369207" cy="18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James Jebbiaãçåçæå°çµæ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04" y="315633"/>
            <a:ext cx="4018037" cy="26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604-C9B6-44B0-952E-A80DA1058F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57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682</Words>
  <Application>Microsoft Office PowerPoint</Application>
  <PresentationFormat>自訂</PresentationFormat>
  <Paragraphs>112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www.51pptmoban.com</dc:title>
  <dc:creator>阿豆PPT</dc:creator>
  <cp:keywords>51PPT模板网</cp:keywords>
  <cp:lastModifiedBy>User</cp:lastModifiedBy>
  <cp:revision>54</cp:revision>
  <dcterms:created xsi:type="dcterms:W3CDTF">2019-08-20T04:12:44Z</dcterms:created>
  <dcterms:modified xsi:type="dcterms:W3CDTF">2020-01-04T05:35:50Z</dcterms:modified>
</cp:coreProperties>
</file>