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76" r:id="rId3"/>
    <p:sldId id="267" r:id="rId4"/>
    <p:sldId id="286" r:id="rId5"/>
    <p:sldId id="287" r:id="rId6"/>
    <p:sldId id="288" r:id="rId7"/>
    <p:sldId id="289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1pPr>
    <a:lvl2pPr marL="0" marR="0" indent="228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2pPr>
    <a:lvl3pPr marL="0" marR="0" indent="457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3pPr>
    <a:lvl4pPr marL="0" marR="0" indent="685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4pPr>
    <a:lvl5pPr marL="0" marR="0" indent="9144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5pPr>
    <a:lvl6pPr marL="0" marR="0" indent="11430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6pPr>
    <a:lvl7pPr marL="0" marR="0" indent="13716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7pPr>
    <a:lvl8pPr marL="0" marR="0" indent="16002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8pPr>
    <a:lvl9pPr marL="0" marR="0" indent="1828800" algn="l" defTabSz="584200" rtl="0" fontAlgn="auto" latinLnBrk="0" hangingPunct="0">
      <a:lnSpc>
        <a:spcPct val="100000"/>
      </a:lnSpc>
      <a:spcBef>
        <a:spcPts val="1400"/>
      </a:spcBef>
      <a:spcAft>
        <a:spcPts val="0"/>
      </a:spcAft>
      <a:buClrTx/>
      <a:buSzTx/>
      <a:buFontTx/>
      <a:buNone/>
      <a:tabLst/>
      <a:defRPr kumimoji="0" sz="2800" b="0" i="1" u="none" strike="noStrike" cap="none" spc="28" normalizeH="0" baseline="0">
        <a:ln>
          <a:noFill/>
        </a:ln>
        <a:solidFill>
          <a:srgbClr val="5C5C5C"/>
        </a:solidFill>
        <a:effectLst/>
        <a:uFillTx/>
        <a:latin typeface="Iowan Old Style"/>
        <a:ea typeface="Iowan Old Style"/>
        <a:cs typeface="Iowan Old Style"/>
        <a:sym typeface="Iowan Old Styl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E72"/>
    <a:srgbClr val="000000"/>
    <a:srgbClr val="F6F0FA"/>
    <a:srgbClr val="F2E7F8"/>
    <a:srgbClr val="FCF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CBCB">
              <a:alpha val="25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36000"/>
            </a:srgbClr>
          </a:solidFill>
        </a:fill>
      </a:tcStyle>
    </a:firstCol>
    <a:la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EBEBE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522454"/>
              <a:satOff val="1153"/>
              <a:lumOff val="13444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owan Old Style"/>
          <a:ea typeface="Iowan Old Style"/>
          <a:cs typeface="Iowan Old Style"/>
        </a:font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Col>
    <a:lastRow>
      <a:tcTxStyle b="off" i="off">
        <a:fontRef idx="minor">
          <a:schemeClr val="accent2">
            <a:satOff val="-3676"/>
            <a:lumOff val="-12171"/>
          </a:schemeClr>
        </a:fontRef>
        <a:schemeClr val="accent2">
          <a:satOff val="-3676"/>
          <a:lumOff val="-12171"/>
        </a:schemeClr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508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08251"/>
              </a:solidFill>
              <a:prstDash val="solid"/>
              <a:miter lim="400000"/>
            </a:ln>
          </a:left>
          <a:right>
            <a:ln w="12700" cap="flat">
              <a:solidFill>
                <a:srgbClr val="808251"/>
              </a:solidFill>
              <a:prstDash val="solid"/>
              <a:miter lim="400000"/>
            </a:ln>
          </a:right>
          <a:top>
            <a:ln w="12700" cap="flat">
              <a:solidFill>
                <a:srgbClr val="808251"/>
              </a:solidFill>
              <a:prstDash val="solid"/>
              <a:miter lim="400000"/>
            </a:ln>
          </a:top>
          <a:bottom>
            <a:ln w="12700" cap="flat">
              <a:solidFill>
                <a:srgbClr val="808251"/>
              </a:solidFill>
              <a:prstDash val="solid"/>
              <a:miter lim="400000"/>
            </a:ln>
          </a:bottom>
          <a:insideH>
            <a:ln w="12700" cap="flat">
              <a:solidFill>
                <a:srgbClr val="808251"/>
              </a:solidFill>
              <a:prstDash val="solid"/>
              <a:miter lim="400000"/>
            </a:ln>
          </a:insideH>
          <a:insideV>
            <a:ln w="12700" cap="flat">
              <a:solidFill>
                <a:srgbClr val="808251"/>
              </a:solidFill>
              <a:prstDash val="solid"/>
              <a:miter lim="400000"/>
            </a:ln>
          </a:insideV>
        </a:tcBdr>
        <a:fill>
          <a:solidFill>
            <a:srgbClr val="8F9541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A861">
              <a:alpha val="27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DEF"/>
              </a:solidFill>
              <a:prstDash val="solid"/>
              <a:miter lim="400000"/>
            </a:ln>
          </a:left>
          <a:right>
            <a:ln w="12700" cap="flat">
              <a:solidFill>
                <a:srgbClr val="FFFDEF"/>
              </a:solidFill>
              <a:prstDash val="solid"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DEF"/>
              </a:solidFill>
              <a:prstDash val="solid"/>
              <a:miter lim="400000"/>
            </a:ln>
          </a:top>
          <a:bottom>
            <a:ln w="12700" cap="flat">
              <a:solidFill>
                <a:srgbClr val="FFFDEF"/>
              </a:solidFill>
              <a:prstDash val="solid"/>
              <a:miter lim="400000"/>
            </a:ln>
          </a:bottom>
          <a:insideH>
            <a:ln w="12700" cap="flat">
              <a:solidFill>
                <a:srgbClr val="FFFDE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BCBCB">
              <a:alpha val="36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bottom>
          <a:insideH>
            <a:ln w="25400" cap="flat">
              <a:solidFill>
                <a:schemeClr val="accent3">
                  <a:hueOff val="-256224"/>
                  <a:satOff val="-13732"/>
                  <a:lumOff val="-19712"/>
                  <a:alpha val="61000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wholeTbl>
    <a:band2H>
      <a:tcTxStyle/>
      <a:tcStyle>
        <a:tcBdr/>
        <a:fill>
          <a:solidFill>
            <a:srgbClr val="AEAEAE">
              <a:alpha val="25000"/>
            </a:srgbClr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797B8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>
              <a:alpha val="25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1504B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owan Old Style"/>
          <a:ea typeface="Iowan Old Style"/>
          <a:cs typeface="Iowan Old Style"/>
        </a:font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C5C5C"/>
              </a:solidFill>
              <a:prstDash val="solid"/>
              <a:miter lim="400000"/>
            </a:ln>
          </a:right>
          <a:top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C5C5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5C5C5C"/>
        </a:fontRef>
        <a:srgbClr val="5C5C5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C5C5C"/>
              </a:solidFill>
              <a:prstDash val="solid"/>
              <a:miter lim="400000"/>
            </a:ln>
          </a:bottom>
          <a:insideH>
            <a:ln w="12700" cap="flat">
              <a:solidFill>
                <a:srgbClr val="5C5C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7" autoAdjust="0"/>
  </p:normalViewPr>
  <p:slideViewPr>
    <p:cSldViewPr snapToGrid="0">
      <p:cViewPr varScale="1">
        <p:scale>
          <a:sx n="72" d="100"/>
          <a:sy n="72" d="100"/>
        </p:scale>
        <p:origin x="1854" y="9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2021C5-EE9F-41D7-9915-14EFE1E9FA72}" type="doc">
      <dgm:prSet loTypeId="urn:microsoft.com/office/officeart/2005/8/layout/hProcess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BF1688A-A4B6-45C7-9AFB-33833917DDA2}">
      <dgm:prSet phldrT="[文字]"/>
      <dgm:spPr/>
      <dgm:t>
        <a:bodyPr/>
        <a:lstStyle/>
        <a:p>
          <a:r>
            <a:rPr lang="zh-TW" altLang="en-US" dirty="0"/>
            <a:t>一段</a:t>
          </a:r>
        </a:p>
      </dgm:t>
    </dgm:pt>
    <dgm:pt modelId="{41FAAFCB-199A-4C6C-8DBA-D9F2B1E6C665}" type="parTrans" cxnId="{066212B7-F628-4729-84E9-520B0610DEF4}">
      <dgm:prSet/>
      <dgm:spPr/>
      <dgm:t>
        <a:bodyPr/>
        <a:lstStyle/>
        <a:p>
          <a:endParaRPr lang="zh-TW" altLang="en-US"/>
        </a:p>
      </dgm:t>
    </dgm:pt>
    <dgm:pt modelId="{46B1CC2B-5F47-4B75-B6A3-187836292434}" type="sibTrans" cxnId="{066212B7-F628-4729-84E9-520B0610DEF4}">
      <dgm:prSet/>
      <dgm:spPr/>
      <dgm:t>
        <a:bodyPr/>
        <a:lstStyle/>
        <a:p>
          <a:endParaRPr lang="zh-TW" altLang="en-US"/>
        </a:p>
      </dgm:t>
    </dgm:pt>
    <dgm:pt modelId="{F7812596-5AD4-4B39-BC08-2D5EE13A2766}">
      <dgm:prSet phldrT="[文字]"/>
      <dgm:spPr/>
      <dgm:t>
        <a:bodyPr/>
        <a:lstStyle/>
        <a:p>
          <a:r>
            <a:rPr lang="zh-TW" altLang="en-US" sz="1900" dirty="0"/>
            <a:t>變數</a:t>
          </a:r>
        </a:p>
      </dgm:t>
    </dgm:pt>
    <dgm:pt modelId="{7A3C2A8C-7C1B-4B3B-95D5-B93F0FFB6CF0}" type="parTrans" cxnId="{26BC4011-099D-4443-84CB-F9DB4A1D5691}">
      <dgm:prSet/>
      <dgm:spPr/>
      <dgm:t>
        <a:bodyPr/>
        <a:lstStyle/>
        <a:p>
          <a:endParaRPr lang="zh-TW" altLang="en-US"/>
        </a:p>
      </dgm:t>
    </dgm:pt>
    <dgm:pt modelId="{1808DDE7-E48D-4C2C-BE40-2FB853513B73}" type="sibTrans" cxnId="{26BC4011-099D-4443-84CB-F9DB4A1D5691}">
      <dgm:prSet/>
      <dgm:spPr/>
      <dgm:t>
        <a:bodyPr/>
        <a:lstStyle/>
        <a:p>
          <a:endParaRPr lang="zh-TW" altLang="en-US"/>
        </a:p>
      </dgm:t>
    </dgm:pt>
    <dgm:pt modelId="{EEC6955F-99E6-4D1C-BA4D-346C4B77E01E}">
      <dgm:prSet phldrT="[文字]"/>
      <dgm:spPr/>
      <dgm:t>
        <a:bodyPr/>
        <a:lstStyle/>
        <a:p>
          <a:r>
            <a:rPr lang="zh-TW" altLang="en-US" dirty="0"/>
            <a:t>二段</a:t>
          </a:r>
        </a:p>
      </dgm:t>
    </dgm:pt>
    <dgm:pt modelId="{88C419AA-EC7E-4F41-AB63-FD0183147623}" type="parTrans" cxnId="{E57FD575-676D-4B91-8D04-B06C1391A82B}">
      <dgm:prSet/>
      <dgm:spPr/>
      <dgm:t>
        <a:bodyPr/>
        <a:lstStyle/>
        <a:p>
          <a:endParaRPr lang="zh-TW" altLang="en-US"/>
        </a:p>
      </dgm:t>
    </dgm:pt>
    <dgm:pt modelId="{C2C4C4AA-AABB-4C7D-90E9-190EECBF9A2B}" type="sibTrans" cxnId="{E57FD575-676D-4B91-8D04-B06C1391A82B}">
      <dgm:prSet/>
      <dgm:spPr/>
      <dgm:t>
        <a:bodyPr/>
        <a:lstStyle/>
        <a:p>
          <a:endParaRPr lang="zh-TW" altLang="en-US"/>
        </a:p>
      </dgm:t>
    </dgm:pt>
    <dgm:pt modelId="{D82375E4-C1C7-44CC-958C-278B6990FEEE}">
      <dgm:prSet phldrT="[文字]" custT="1"/>
      <dgm:spPr/>
      <dgm:t>
        <a:bodyPr/>
        <a:lstStyle/>
        <a:p>
          <a:r>
            <a:rPr lang="zh-TW" altLang="en-US" sz="1800" dirty="0" smtClean="0"/>
            <a:t>條件句</a:t>
          </a:r>
          <a:endParaRPr lang="zh-TW" altLang="en-US" sz="1800" dirty="0"/>
        </a:p>
      </dgm:t>
    </dgm:pt>
    <dgm:pt modelId="{0DC7F15C-7F3F-4A6E-A6F0-814DEB82B085}" type="parTrans" cxnId="{1717A3A0-7FF8-4C3A-B863-EF225024FA86}">
      <dgm:prSet/>
      <dgm:spPr/>
      <dgm:t>
        <a:bodyPr/>
        <a:lstStyle/>
        <a:p>
          <a:endParaRPr lang="zh-TW" altLang="en-US"/>
        </a:p>
      </dgm:t>
    </dgm:pt>
    <dgm:pt modelId="{3057FE1F-EA7C-45C7-AEA8-65005169A74F}" type="sibTrans" cxnId="{1717A3A0-7FF8-4C3A-B863-EF225024FA86}">
      <dgm:prSet/>
      <dgm:spPr/>
      <dgm:t>
        <a:bodyPr/>
        <a:lstStyle/>
        <a:p>
          <a:endParaRPr lang="zh-TW" altLang="en-US"/>
        </a:p>
      </dgm:t>
    </dgm:pt>
    <dgm:pt modelId="{AB34E51D-62B9-47E4-8801-CE8C7EAEA465}">
      <dgm:prSet phldrT="[文字]" custT="1"/>
      <dgm:spPr/>
      <dgm:t>
        <a:bodyPr/>
        <a:lstStyle/>
        <a:p>
          <a:r>
            <a:rPr lang="zh-TW" altLang="en-US" sz="1900" dirty="0"/>
            <a:t>字串</a:t>
          </a:r>
        </a:p>
      </dgm:t>
    </dgm:pt>
    <dgm:pt modelId="{347B8FB7-C6DC-48BF-985B-B39E44558E2A}" type="parTrans" cxnId="{0D6EECD7-9207-445A-8FB4-A8D026101C72}">
      <dgm:prSet/>
      <dgm:spPr/>
      <dgm:t>
        <a:bodyPr/>
        <a:lstStyle/>
        <a:p>
          <a:endParaRPr lang="zh-TW" altLang="en-US"/>
        </a:p>
      </dgm:t>
    </dgm:pt>
    <dgm:pt modelId="{C768D24D-53AF-47D3-9E25-AEC1A07468E2}" type="sibTrans" cxnId="{0D6EECD7-9207-445A-8FB4-A8D026101C72}">
      <dgm:prSet/>
      <dgm:spPr/>
      <dgm:t>
        <a:bodyPr/>
        <a:lstStyle/>
        <a:p>
          <a:endParaRPr lang="zh-TW" altLang="en-US"/>
        </a:p>
      </dgm:t>
    </dgm:pt>
    <dgm:pt modelId="{1CD8F9CD-7AD7-49A1-AEC6-F83FF8161A85}">
      <dgm:prSet phldrT="[文字]"/>
      <dgm:spPr/>
      <dgm:t>
        <a:bodyPr/>
        <a:lstStyle/>
        <a:p>
          <a:r>
            <a:rPr lang="zh-TW" altLang="en-US" dirty="0"/>
            <a:t>三段</a:t>
          </a:r>
        </a:p>
      </dgm:t>
    </dgm:pt>
    <dgm:pt modelId="{677F5C75-BEA5-4ACB-ABF4-D71423D302D7}" type="parTrans" cxnId="{8AC18D16-4976-4CFA-B7F9-C37A3FC3C03C}">
      <dgm:prSet/>
      <dgm:spPr/>
      <dgm:t>
        <a:bodyPr/>
        <a:lstStyle/>
        <a:p>
          <a:endParaRPr lang="zh-TW" altLang="en-US"/>
        </a:p>
      </dgm:t>
    </dgm:pt>
    <dgm:pt modelId="{3359E246-216D-4854-B699-80B92B90F1B0}" type="sibTrans" cxnId="{8AC18D16-4976-4CFA-B7F9-C37A3FC3C03C}">
      <dgm:prSet/>
      <dgm:spPr/>
      <dgm:t>
        <a:bodyPr/>
        <a:lstStyle/>
        <a:p>
          <a:endParaRPr lang="zh-TW" altLang="en-US"/>
        </a:p>
      </dgm:t>
    </dgm:pt>
    <dgm:pt modelId="{83F1E983-05BE-414D-AC90-2207192D116E}">
      <dgm:prSet phldrT="[文字]"/>
      <dgm:spPr/>
      <dgm:t>
        <a:bodyPr/>
        <a:lstStyle/>
        <a:p>
          <a:r>
            <a:rPr lang="zh-TW" altLang="en-US" sz="1900" dirty="0"/>
            <a:t>運算子</a:t>
          </a:r>
        </a:p>
      </dgm:t>
    </dgm:pt>
    <dgm:pt modelId="{4697B261-4AB7-4820-B921-8CD50050156D}" type="parTrans" cxnId="{BC9F98B9-0303-41B9-925F-9A34BB64FB89}">
      <dgm:prSet/>
      <dgm:spPr/>
      <dgm:t>
        <a:bodyPr/>
        <a:lstStyle/>
        <a:p>
          <a:endParaRPr lang="zh-TW" altLang="en-US"/>
        </a:p>
      </dgm:t>
    </dgm:pt>
    <dgm:pt modelId="{1C899623-056D-474F-B2F3-0AD9CCC14C07}" type="sibTrans" cxnId="{BC9F98B9-0303-41B9-925F-9A34BB64FB89}">
      <dgm:prSet/>
      <dgm:spPr/>
      <dgm:t>
        <a:bodyPr/>
        <a:lstStyle/>
        <a:p>
          <a:endParaRPr lang="zh-TW" altLang="en-US"/>
        </a:p>
      </dgm:t>
    </dgm:pt>
    <dgm:pt modelId="{AA59FF3F-23F8-49F7-A2B9-26449A21DA92}">
      <dgm:prSet phldrT="[文字]" custT="1"/>
      <dgm:spPr/>
      <dgm:t>
        <a:bodyPr/>
        <a:lstStyle/>
        <a:p>
          <a:r>
            <a:rPr lang="zh-TW" altLang="en-US" sz="1800" dirty="0" smtClean="0"/>
            <a:t>輸入</a:t>
          </a:r>
          <a:r>
            <a:rPr lang="en-US" altLang="zh-TW" sz="1800" dirty="0" smtClean="0"/>
            <a:t>/</a:t>
          </a:r>
          <a:r>
            <a:rPr lang="zh-TW" altLang="en-US" sz="1800" dirty="0" smtClean="0"/>
            <a:t>出</a:t>
          </a:r>
          <a:endParaRPr lang="zh-TW" altLang="en-US" sz="1800" dirty="0"/>
        </a:p>
      </dgm:t>
    </dgm:pt>
    <dgm:pt modelId="{B2A842AC-B7A2-4134-A2AF-14DF5DD98549}" type="parTrans" cxnId="{F0285D86-37EA-4A6C-876B-9ECA9FD164CA}">
      <dgm:prSet/>
      <dgm:spPr/>
      <dgm:t>
        <a:bodyPr/>
        <a:lstStyle/>
        <a:p>
          <a:endParaRPr lang="zh-TW" altLang="en-US"/>
        </a:p>
      </dgm:t>
    </dgm:pt>
    <dgm:pt modelId="{9EB2BE9F-BB9F-43B4-A247-C9F635A5A2A2}" type="sibTrans" cxnId="{F0285D86-37EA-4A6C-876B-9ECA9FD164CA}">
      <dgm:prSet/>
      <dgm:spPr/>
      <dgm:t>
        <a:bodyPr/>
        <a:lstStyle/>
        <a:p>
          <a:endParaRPr lang="zh-TW" altLang="en-US"/>
        </a:p>
      </dgm:t>
    </dgm:pt>
    <dgm:pt modelId="{8797A91F-D668-4723-8714-9346B977C273}">
      <dgm:prSet phldrT="[文字]" custT="1"/>
      <dgm:spPr/>
      <dgm:t>
        <a:bodyPr/>
        <a:lstStyle/>
        <a:p>
          <a:r>
            <a:rPr lang="zh-TW" altLang="en-US" sz="2000" dirty="0" smtClean="0"/>
            <a:t>迴圈</a:t>
          </a:r>
          <a:endParaRPr lang="zh-TW" altLang="en-US" sz="2000" dirty="0"/>
        </a:p>
      </dgm:t>
    </dgm:pt>
    <dgm:pt modelId="{1F92F140-EC22-4125-AE3B-9B6EBAE82A26}" type="parTrans" cxnId="{E2105EF0-2049-4D5B-A552-85E5AF90C256}">
      <dgm:prSet/>
      <dgm:spPr/>
      <dgm:t>
        <a:bodyPr/>
        <a:lstStyle/>
        <a:p>
          <a:endParaRPr lang="zh-TW" altLang="en-US"/>
        </a:p>
      </dgm:t>
    </dgm:pt>
    <dgm:pt modelId="{18A86B85-2CD7-4355-8E4E-E85BD29F99CE}" type="sibTrans" cxnId="{E2105EF0-2049-4D5B-A552-85E5AF90C256}">
      <dgm:prSet/>
      <dgm:spPr/>
      <dgm:t>
        <a:bodyPr/>
        <a:lstStyle/>
        <a:p>
          <a:endParaRPr lang="zh-TW" altLang="en-US"/>
        </a:p>
      </dgm:t>
    </dgm:pt>
    <dgm:pt modelId="{325E3982-D1CB-4820-934A-51A86DD5B63E}" type="pres">
      <dgm:prSet presAssocID="{8A2021C5-EE9F-41D7-9915-14EFE1E9FA7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B99C658-97F0-4A18-997F-B05306C2DA36}" type="pres">
      <dgm:prSet presAssocID="{6BF1688A-A4B6-45C7-9AFB-33833917DDA2}" presName="compNode" presStyleCnt="0"/>
      <dgm:spPr/>
    </dgm:pt>
    <dgm:pt modelId="{E37E7090-A07F-4A37-9F88-C561AB7D8DAD}" type="pres">
      <dgm:prSet presAssocID="{6BF1688A-A4B6-45C7-9AFB-33833917DDA2}" presName="noGeometry" presStyleCnt="0"/>
      <dgm:spPr/>
    </dgm:pt>
    <dgm:pt modelId="{DFD6C796-1DAC-42CF-9E6F-1602B94357B5}" type="pres">
      <dgm:prSet presAssocID="{6BF1688A-A4B6-45C7-9AFB-33833917DDA2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E65BBA-B5FB-46C8-B78D-0E05348FCDEE}" type="pres">
      <dgm:prSet presAssocID="{6BF1688A-A4B6-45C7-9AFB-33833917DDA2}" presName="childTextHidden" presStyleLbl="bgAccFollowNode1" presStyleIdx="0" presStyleCnt="3"/>
      <dgm:spPr/>
      <dgm:t>
        <a:bodyPr/>
        <a:lstStyle/>
        <a:p>
          <a:endParaRPr lang="zh-TW" altLang="en-US"/>
        </a:p>
      </dgm:t>
    </dgm:pt>
    <dgm:pt modelId="{C86D8106-E25D-4D94-872E-CA385BC42803}" type="pres">
      <dgm:prSet presAssocID="{6BF1688A-A4B6-45C7-9AFB-33833917DDA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426BA2-9452-43A6-88BA-FA1CCB31744E}" type="pres">
      <dgm:prSet presAssocID="{6BF1688A-A4B6-45C7-9AFB-33833917DDA2}" presName="aSpace" presStyleCnt="0"/>
      <dgm:spPr/>
    </dgm:pt>
    <dgm:pt modelId="{35F6A9B3-68B6-4135-A276-550490121B3F}" type="pres">
      <dgm:prSet presAssocID="{EEC6955F-99E6-4D1C-BA4D-346C4B77E01E}" presName="compNode" presStyleCnt="0"/>
      <dgm:spPr/>
    </dgm:pt>
    <dgm:pt modelId="{EDD84872-F0A2-47E1-BF56-E9DF10C2BD57}" type="pres">
      <dgm:prSet presAssocID="{EEC6955F-99E6-4D1C-BA4D-346C4B77E01E}" presName="noGeometry" presStyleCnt="0"/>
      <dgm:spPr/>
    </dgm:pt>
    <dgm:pt modelId="{667061EB-4563-49D6-80E1-9A73205E56FD}" type="pres">
      <dgm:prSet presAssocID="{EEC6955F-99E6-4D1C-BA4D-346C4B77E01E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639759-6B66-4B79-8C56-941BBB3E91F3}" type="pres">
      <dgm:prSet presAssocID="{EEC6955F-99E6-4D1C-BA4D-346C4B77E01E}" presName="childTextHidden" presStyleLbl="bgAccFollowNode1" presStyleIdx="1" presStyleCnt="3"/>
      <dgm:spPr/>
      <dgm:t>
        <a:bodyPr/>
        <a:lstStyle/>
        <a:p>
          <a:endParaRPr lang="zh-TW" altLang="en-US"/>
        </a:p>
      </dgm:t>
    </dgm:pt>
    <dgm:pt modelId="{FE8E76AB-3986-462D-893B-262625DFCDAE}" type="pres">
      <dgm:prSet presAssocID="{EEC6955F-99E6-4D1C-BA4D-346C4B77E01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CCAA42-D0F7-42F2-B9A3-99BA6AB1B427}" type="pres">
      <dgm:prSet presAssocID="{EEC6955F-99E6-4D1C-BA4D-346C4B77E01E}" presName="aSpace" presStyleCnt="0"/>
      <dgm:spPr/>
    </dgm:pt>
    <dgm:pt modelId="{0177CE96-5CEE-48DA-9A8C-C4D2F13FF2EF}" type="pres">
      <dgm:prSet presAssocID="{1CD8F9CD-7AD7-49A1-AEC6-F83FF8161A85}" presName="compNode" presStyleCnt="0"/>
      <dgm:spPr/>
    </dgm:pt>
    <dgm:pt modelId="{8CBE44F6-1CA6-43C8-9B76-84F7828A7F20}" type="pres">
      <dgm:prSet presAssocID="{1CD8F9CD-7AD7-49A1-AEC6-F83FF8161A85}" presName="noGeometry" presStyleCnt="0"/>
      <dgm:spPr/>
    </dgm:pt>
    <dgm:pt modelId="{817D5043-F184-4DD3-9FED-D5309BD9D57B}" type="pres">
      <dgm:prSet presAssocID="{1CD8F9CD-7AD7-49A1-AEC6-F83FF8161A85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96B171-3396-46FB-B513-91E57A586CB7}" type="pres">
      <dgm:prSet presAssocID="{1CD8F9CD-7AD7-49A1-AEC6-F83FF8161A85}" presName="childTextHidden" presStyleLbl="bgAccFollowNode1" presStyleIdx="2" presStyleCnt="3"/>
      <dgm:spPr/>
      <dgm:t>
        <a:bodyPr/>
        <a:lstStyle/>
        <a:p>
          <a:endParaRPr lang="zh-TW" altLang="en-US"/>
        </a:p>
      </dgm:t>
    </dgm:pt>
    <dgm:pt modelId="{DBA8D739-186D-459E-ADA4-5C638D8ED7A1}" type="pres">
      <dgm:prSet presAssocID="{1CD8F9CD-7AD7-49A1-AEC6-F83FF8161A8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57FD575-676D-4B91-8D04-B06C1391A82B}" srcId="{8A2021C5-EE9F-41D7-9915-14EFE1E9FA72}" destId="{EEC6955F-99E6-4D1C-BA4D-346C4B77E01E}" srcOrd="1" destOrd="0" parTransId="{88C419AA-EC7E-4F41-AB63-FD0183147623}" sibTransId="{C2C4C4AA-AABB-4C7D-90E9-190EECBF9A2B}"/>
    <dgm:cxn modelId="{A0D74E0B-70A8-4C3E-BD7A-E1CC364C1AE6}" type="presOf" srcId="{AB34E51D-62B9-47E4-8801-CE8C7EAEA465}" destId="{19639759-6B66-4B79-8C56-941BBB3E91F3}" srcOrd="1" destOrd="1" presId="urn:microsoft.com/office/officeart/2005/8/layout/hProcess6"/>
    <dgm:cxn modelId="{9D80BE21-78EC-4C85-8C94-F2965178A8A1}" type="presOf" srcId="{F7812596-5AD4-4B39-BC08-2D5EE13A2766}" destId="{DFD6C796-1DAC-42CF-9E6F-1602B94357B5}" srcOrd="0" destOrd="0" presId="urn:microsoft.com/office/officeart/2005/8/layout/hProcess6"/>
    <dgm:cxn modelId="{0D6EECD7-9207-445A-8FB4-A8D026101C72}" srcId="{EEC6955F-99E6-4D1C-BA4D-346C4B77E01E}" destId="{AB34E51D-62B9-47E4-8801-CE8C7EAEA465}" srcOrd="1" destOrd="0" parTransId="{347B8FB7-C6DC-48BF-985B-B39E44558E2A}" sibTransId="{C768D24D-53AF-47D3-9E25-AEC1A07468E2}"/>
    <dgm:cxn modelId="{71703DE6-2016-40C8-BBD9-679111E2E684}" type="presOf" srcId="{EEC6955F-99E6-4D1C-BA4D-346C4B77E01E}" destId="{FE8E76AB-3986-462D-893B-262625DFCDAE}" srcOrd="0" destOrd="0" presId="urn:microsoft.com/office/officeart/2005/8/layout/hProcess6"/>
    <dgm:cxn modelId="{39E536A3-FC23-4A80-96D2-CCD322BD6CF1}" type="presOf" srcId="{F7812596-5AD4-4B39-BC08-2D5EE13A2766}" destId="{D6E65BBA-B5FB-46C8-B78D-0E05348FCDEE}" srcOrd="1" destOrd="0" presId="urn:microsoft.com/office/officeart/2005/8/layout/hProcess6"/>
    <dgm:cxn modelId="{6EAB0BFD-305E-4714-A4DE-E306F3701EF1}" type="presOf" srcId="{8797A91F-D668-4723-8714-9346B977C273}" destId="{817D5043-F184-4DD3-9FED-D5309BD9D57B}" srcOrd="0" destOrd="0" presId="urn:microsoft.com/office/officeart/2005/8/layout/hProcess6"/>
    <dgm:cxn modelId="{2F44AEBD-1394-4D68-BF70-39A3D9AA1939}" type="presOf" srcId="{1CD8F9CD-7AD7-49A1-AEC6-F83FF8161A85}" destId="{DBA8D739-186D-459E-ADA4-5C638D8ED7A1}" srcOrd="0" destOrd="0" presId="urn:microsoft.com/office/officeart/2005/8/layout/hProcess6"/>
    <dgm:cxn modelId="{497B3712-CFC2-47B9-AA87-F365D64AC8CB}" type="presOf" srcId="{AA59FF3F-23F8-49F7-A2B9-26449A21DA92}" destId="{D6E65BBA-B5FB-46C8-B78D-0E05348FCDEE}" srcOrd="1" destOrd="1" presId="urn:microsoft.com/office/officeart/2005/8/layout/hProcess6"/>
    <dgm:cxn modelId="{066212B7-F628-4729-84E9-520B0610DEF4}" srcId="{8A2021C5-EE9F-41D7-9915-14EFE1E9FA72}" destId="{6BF1688A-A4B6-45C7-9AFB-33833917DDA2}" srcOrd="0" destOrd="0" parTransId="{41FAAFCB-199A-4C6C-8DBA-D9F2B1E6C665}" sibTransId="{46B1CC2B-5F47-4B75-B6A3-187836292434}"/>
    <dgm:cxn modelId="{F0142C00-4569-4D1C-B6BF-2910909EDB63}" type="presOf" srcId="{6BF1688A-A4B6-45C7-9AFB-33833917DDA2}" destId="{C86D8106-E25D-4D94-872E-CA385BC42803}" srcOrd="0" destOrd="0" presId="urn:microsoft.com/office/officeart/2005/8/layout/hProcess6"/>
    <dgm:cxn modelId="{8AC18D16-4976-4CFA-B7F9-C37A3FC3C03C}" srcId="{8A2021C5-EE9F-41D7-9915-14EFE1E9FA72}" destId="{1CD8F9CD-7AD7-49A1-AEC6-F83FF8161A85}" srcOrd="2" destOrd="0" parTransId="{677F5C75-BEA5-4ACB-ABF4-D71423D302D7}" sibTransId="{3359E246-216D-4854-B699-80B92B90F1B0}"/>
    <dgm:cxn modelId="{90DB1355-4FCA-4E28-A7FB-40E1E965B733}" type="presOf" srcId="{83F1E983-05BE-414D-AC90-2207192D116E}" destId="{D6E65BBA-B5FB-46C8-B78D-0E05348FCDEE}" srcOrd="1" destOrd="2" presId="urn:microsoft.com/office/officeart/2005/8/layout/hProcess6"/>
    <dgm:cxn modelId="{E2105EF0-2049-4D5B-A552-85E5AF90C256}" srcId="{1CD8F9CD-7AD7-49A1-AEC6-F83FF8161A85}" destId="{8797A91F-D668-4723-8714-9346B977C273}" srcOrd="0" destOrd="0" parTransId="{1F92F140-EC22-4125-AE3B-9B6EBAE82A26}" sibTransId="{18A86B85-2CD7-4355-8E4E-E85BD29F99CE}"/>
    <dgm:cxn modelId="{5B9A1FD4-8874-48A9-B087-6D7CB8B2B576}" type="presOf" srcId="{AA59FF3F-23F8-49F7-A2B9-26449A21DA92}" destId="{DFD6C796-1DAC-42CF-9E6F-1602B94357B5}" srcOrd="0" destOrd="1" presId="urn:microsoft.com/office/officeart/2005/8/layout/hProcess6"/>
    <dgm:cxn modelId="{6538C94D-512E-4712-8BB0-780ED26CC7CF}" type="presOf" srcId="{D82375E4-C1C7-44CC-958C-278B6990FEEE}" destId="{19639759-6B66-4B79-8C56-941BBB3E91F3}" srcOrd="1" destOrd="0" presId="urn:microsoft.com/office/officeart/2005/8/layout/hProcess6"/>
    <dgm:cxn modelId="{1717A3A0-7FF8-4C3A-B863-EF225024FA86}" srcId="{EEC6955F-99E6-4D1C-BA4D-346C4B77E01E}" destId="{D82375E4-C1C7-44CC-958C-278B6990FEEE}" srcOrd="0" destOrd="0" parTransId="{0DC7F15C-7F3F-4A6E-A6F0-814DEB82B085}" sibTransId="{3057FE1F-EA7C-45C7-AEA8-65005169A74F}"/>
    <dgm:cxn modelId="{1F1FDF06-7103-4988-B268-A9007ABFD3C1}" type="presOf" srcId="{AB34E51D-62B9-47E4-8801-CE8C7EAEA465}" destId="{667061EB-4563-49D6-80E1-9A73205E56FD}" srcOrd="0" destOrd="1" presId="urn:microsoft.com/office/officeart/2005/8/layout/hProcess6"/>
    <dgm:cxn modelId="{510DB187-233D-4B16-A130-8724151A2933}" type="presOf" srcId="{83F1E983-05BE-414D-AC90-2207192D116E}" destId="{DFD6C796-1DAC-42CF-9E6F-1602B94357B5}" srcOrd="0" destOrd="2" presId="urn:microsoft.com/office/officeart/2005/8/layout/hProcess6"/>
    <dgm:cxn modelId="{FDF17BFC-F338-430A-940C-C8B9F1F19DDC}" type="presOf" srcId="{D82375E4-C1C7-44CC-958C-278B6990FEEE}" destId="{667061EB-4563-49D6-80E1-9A73205E56FD}" srcOrd="0" destOrd="0" presId="urn:microsoft.com/office/officeart/2005/8/layout/hProcess6"/>
    <dgm:cxn modelId="{EA7956B7-8382-4923-88A3-8C2A1EA48656}" type="presOf" srcId="{8797A91F-D668-4723-8714-9346B977C273}" destId="{0196B171-3396-46FB-B513-91E57A586CB7}" srcOrd="1" destOrd="0" presId="urn:microsoft.com/office/officeart/2005/8/layout/hProcess6"/>
    <dgm:cxn modelId="{BC9F98B9-0303-41B9-925F-9A34BB64FB89}" srcId="{6BF1688A-A4B6-45C7-9AFB-33833917DDA2}" destId="{83F1E983-05BE-414D-AC90-2207192D116E}" srcOrd="2" destOrd="0" parTransId="{4697B261-4AB7-4820-B921-8CD50050156D}" sibTransId="{1C899623-056D-474F-B2F3-0AD9CCC14C07}"/>
    <dgm:cxn modelId="{F0285D86-37EA-4A6C-876B-9ECA9FD164CA}" srcId="{6BF1688A-A4B6-45C7-9AFB-33833917DDA2}" destId="{AA59FF3F-23F8-49F7-A2B9-26449A21DA92}" srcOrd="1" destOrd="0" parTransId="{B2A842AC-B7A2-4134-A2AF-14DF5DD98549}" sibTransId="{9EB2BE9F-BB9F-43B4-A247-C9F635A5A2A2}"/>
    <dgm:cxn modelId="{A8B88872-942D-4B7E-84A8-193F0217480C}" type="presOf" srcId="{8A2021C5-EE9F-41D7-9915-14EFE1E9FA72}" destId="{325E3982-D1CB-4820-934A-51A86DD5B63E}" srcOrd="0" destOrd="0" presId="urn:microsoft.com/office/officeart/2005/8/layout/hProcess6"/>
    <dgm:cxn modelId="{26BC4011-099D-4443-84CB-F9DB4A1D5691}" srcId="{6BF1688A-A4B6-45C7-9AFB-33833917DDA2}" destId="{F7812596-5AD4-4B39-BC08-2D5EE13A2766}" srcOrd="0" destOrd="0" parTransId="{7A3C2A8C-7C1B-4B3B-95D5-B93F0FFB6CF0}" sibTransId="{1808DDE7-E48D-4C2C-BE40-2FB853513B73}"/>
    <dgm:cxn modelId="{9201588C-A0E5-4B28-A751-C3E7A527BEE7}" type="presParOf" srcId="{325E3982-D1CB-4820-934A-51A86DD5B63E}" destId="{DB99C658-97F0-4A18-997F-B05306C2DA36}" srcOrd="0" destOrd="0" presId="urn:microsoft.com/office/officeart/2005/8/layout/hProcess6"/>
    <dgm:cxn modelId="{DBF2AE2A-3222-45C9-ADEB-DEA382F5FC56}" type="presParOf" srcId="{DB99C658-97F0-4A18-997F-B05306C2DA36}" destId="{E37E7090-A07F-4A37-9F88-C561AB7D8DAD}" srcOrd="0" destOrd="0" presId="urn:microsoft.com/office/officeart/2005/8/layout/hProcess6"/>
    <dgm:cxn modelId="{AE0E3070-B187-4BD5-92CB-08CD6F423CED}" type="presParOf" srcId="{DB99C658-97F0-4A18-997F-B05306C2DA36}" destId="{DFD6C796-1DAC-42CF-9E6F-1602B94357B5}" srcOrd="1" destOrd="0" presId="urn:microsoft.com/office/officeart/2005/8/layout/hProcess6"/>
    <dgm:cxn modelId="{551CB1D9-A764-434F-BBF0-0A125412138E}" type="presParOf" srcId="{DB99C658-97F0-4A18-997F-B05306C2DA36}" destId="{D6E65BBA-B5FB-46C8-B78D-0E05348FCDEE}" srcOrd="2" destOrd="0" presId="urn:microsoft.com/office/officeart/2005/8/layout/hProcess6"/>
    <dgm:cxn modelId="{19CB854A-72C8-42EB-9B01-182F0BD9EB06}" type="presParOf" srcId="{DB99C658-97F0-4A18-997F-B05306C2DA36}" destId="{C86D8106-E25D-4D94-872E-CA385BC42803}" srcOrd="3" destOrd="0" presId="urn:microsoft.com/office/officeart/2005/8/layout/hProcess6"/>
    <dgm:cxn modelId="{04C5E36A-FE01-48A1-80F0-3EEDC03F7F05}" type="presParOf" srcId="{325E3982-D1CB-4820-934A-51A86DD5B63E}" destId="{88426BA2-9452-43A6-88BA-FA1CCB31744E}" srcOrd="1" destOrd="0" presId="urn:microsoft.com/office/officeart/2005/8/layout/hProcess6"/>
    <dgm:cxn modelId="{BCE7AE81-FA42-4D90-AA2B-0ABB656AC958}" type="presParOf" srcId="{325E3982-D1CB-4820-934A-51A86DD5B63E}" destId="{35F6A9B3-68B6-4135-A276-550490121B3F}" srcOrd="2" destOrd="0" presId="urn:microsoft.com/office/officeart/2005/8/layout/hProcess6"/>
    <dgm:cxn modelId="{F7B2F1CC-56BF-4EBE-B3A2-A1AA7B215F04}" type="presParOf" srcId="{35F6A9B3-68B6-4135-A276-550490121B3F}" destId="{EDD84872-F0A2-47E1-BF56-E9DF10C2BD57}" srcOrd="0" destOrd="0" presId="urn:microsoft.com/office/officeart/2005/8/layout/hProcess6"/>
    <dgm:cxn modelId="{44D73DFF-A9E3-4D77-8D67-BECD0A18CCBA}" type="presParOf" srcId="{35F6A9B3-68B6-4135-A276-550490121B3F}" destId="{667061EB-4563-49D6-80E1-9A73205E56FD}" srcOrd="1" destOrd="0" presId="urn:microsoft.com/office/officeart/2005/8/layout/hProcess6"/>
    <dgm:cxn modelId="{D8272C3B-19CA-4CA9-B7E2-C02AD4230C3F}" type="presParOf" srcId="{35F6A9B3-68B6-4135-A276-550490121B3F}" destId="{19639759-6B66-4B79-8C56-941BBB3E91F3}" srcOrd="2" destOrd="0" presId="urn:microsoft.com/office/officeart/2005/8/layout/hProcess6"/>
    <dgm:cxn modelId="{3D83B007-8908-40F1-B330-12585ECCCB4E}" type="presParOf" srcId="{35F6A9B3-68B6-4135-A276-550490121B3F}" destId="{FE8E76AB-3986-462D-893B-262625DFCDAE}" srcOrd="3" destOrd="0" presId="urn:microsoft.com/office/officeart/2005/8/layout/hProcess6"/>
    <dgm:cxn modelId="{5C61FCEC-615B-4FF9-87DC-9B3C02CFC25A}" type="presParOf" srcId="{325E3982-D1CB-4820-934A-51A86DD5B63E}" destId="{52CCAA42-D0F7-42F2-B9A3-99BA6AB1B427}" srcOrd="3" destOrd="0" presId="urn:microsoft.com/office/officeart/2005/8/layout/hProcess6"/>
    <dgm:cxn modelId="{EE36D696-0BE2-4504-98A7-AA91F98D90A4}" type="presParOf" srcId="{325E3982-D1CB-4820-934A-51A86DD5B63E}" destId="{0177CE96-5CEE-48DA-9A8C-C4D2F13FF2EF}" srcOrd="4" destOrd="0" presId="urn:microsoft.com/office/officeart/2005/8/layout/hProcess6"/>
    <dgm:cxn modelId="{D770601D-8CC3-4F67-B85A-E8B4AD2D7B03}" type="presParOf" srcId="{0177CE96-5CEE-48DA-9A8C-C4D2F13FF2EF}" destId="{8CBE44F6-1CA6-43C8-9B76-84F7828A7F20}" srcOrd="0" destOrd="0" presId="urn:microsoft.com/office/officeart/2005/8/layout/hProcess6"/>
    <dgm:cxn modelId="{20C33018-A768-4D50-832F-751023AFA75D}" type="presParOf" srcId="{0177CE96-5CEE-48DA-9A8C-C4D2F13FF2EF}" destId="{817D5043-F184-4DD3-9FED-D5309BD9D57B}" srcOrd="1" destOrd="0" presId="urn:microsoft.com/office/officeart/2005/8/layout/hProcess6"/>
    <dgm:cxn modelId="{CFC5DBDE-992C-48DD-AB0C-3D5B71285905}" type="presParOf" srcId="{0177CE96-5CEE-48DA-9A8C-C4D2F13FF2EF}" destId="{0196B171-3396-46FB-B513-91E57A586CB7}" srcOrd="2" destOrd="0" presId="urn:microsoft.com/office/officeart/2005/8/layout/hProcess6"/>
    <dgm:cxn modelId="{FA5D2A1E-BA2F-44D1-B8ED-6D122DB86B3E}" type="presParOf" srcId="{0177CE96-5CEE-48DA-9A8C-C4D2F13FF2EF}" destId="{DBA8D739-186D-459E-ADA4-5C638D8ED7A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2021C5-EE9F-41D7-9915-14EFE1E9FA72}" type="doc">
      <dgm:prSet loTypeId="urn:microsoft.com/office/officeart/2005/8/layout/hProcess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6BF1688A-A4B6-45C7-9AFB-33833917DDA2}">
      <dgm:prSet phldrT="[文字]"/>
      <dgm:spPr/>
      <dgm:t>
        <a:bodyPr/>
        <a:lstStyle/>
        <a:p>
          <a:r>
            <a:rPr lang="zh-TW" altLang="en-US" dirty="0"/>
            <a:t>一段</a:t>
          </a:r>
        </a:p>
      </dgm:t>
    </dgm:pt>
    <dgm:pt modelId="{41FAAFCB-199A-4C6C-8DBA-D9F2B1E6C665}" type="parTrans" cxnId="{066212B7-F628-4729-84E9-520B0610DEF4}">
      <dgm:prSet/>
      <dgm:spPr/>
      <dgm:t>
        <a:bodyPr/>
        <a:lstStyle/>
        <a:p>
          <a:endParaRPr lang="zh-TW" altLang="en-US"/>
        </a:p>
      </dgm:t>
    </dgm:pt>
    <dgm:pt modelId="{46B1CC2B-5F47-4B75-B6A3-187836292434}" type="sibTrans" cxnId="{066212B7-F628-4729-84E9-520B0610DEF4}">
      <dgm:prSet/>
      <dgm:spPr/>
      <dgm:t>
        <a:bodyPr/>
        <a:lstStyle/>
        <a:p>
          <a:endParaRPr lang="zh-TW" altLang="en-US"/>
        </a:p>
      </dgm:t>
    </dgm:pt>
    <dgm:pt modelId="{F7812596-5AD4-4B39-BC08-2D5EE13A2766}">
      <dgm:prSet phldrT="[文字]" custT="1"/>
      <dgm:spPr/>
      <dgm:t>
        <a:bodyPr/>
        <a:lstStyle/>
        <a:p>
          <a:r>
            <a:rPr lang="zh-TW" altLang="en-US" sz="1900" dirty="0" smtClean="0"/>
            <a:t>二上內容</a:t>
          </a:r>
          <a:endParaRPr lang="zh-TW" altLang="en-US" sz="1900" dirty="0"/>
        </a:p>
      </dgm:t>
    </dgm:pt>
    <dgm:pt modelId="{7A3C2A8C-7C1B-4B3B-95D5-B93F0FFB6CF0}" type="parTrans" cxnId="{26BC4011-099D-4443-84CB-F9DB4A1D5691}">
      <dgm:prSet/>
      <dgm:spPr/>
      <dgm:t>
        <a:bodyPr/>
        <a:lstStyle/>
        <a:p>
          <a:endParaRPr lang="zh-TW" altLang="en-US"/>
        </a:p>
      </dgm:t>
    </dgm:pt>
    <dgm:pt modelId="{1808DDE7-E48D-4C2C-BE40-2FB853513B73}" type="sibTrans" cxnId="{26BC4011-099D-4443-84CB-F9DB4A1D5691}">
      <dgm:prSet/>
      <dgm:spPr/>
      <dgm:t>
        <a:bodyPr/>
        <a:lstStyle/>
        <a:p>
          <a:endParaRPr lang="zh-TW" altLang="en-US"/>
        </a:p>
      </dgm:t>
    </dgm:pt>
    <dgm:pt modelId="{D82375E4-C1C7-44CC-958C-278B6990FEEE}">
      <dgm:prSet phldrT="[文字]"/>
      <dgm:spPr/>
      <dgm:t>
        <a:bodyPr/>
        <a:lstStyle/>
        <a:p>
          <a:r>
            <a:rPr lang="zh-TW" altLang="en-US" dirty="0"/>
            <a:t>二段</a:t>
          </a:r>
        </a:p>
      </dgm:t>
    </dgm:pt>
    <dgm:pt modelId="{0DC7F15C-7F3F-4A6E-A6F0-814DEB82B085}" type="parTrans" cxnId="{1717A3A0-7FF8-4C3A-B863-EF225024FA86}">
      <dgm:prSet/>
      <dgm:spPr/>
      <dgm:t>
        <a:bodyPr/>
        <a:lstStyle/>
        <a:p>
          <a:endParaRPr lang="zh-TW" altLang="en-US"/>
        </a:p>
      </dgm:t>
    </dgm:pt>
    <dgm:pt modelId="{3057FE1F-EA7C-45C7-AEA8-65005169A74F}" type="sibTrans" cxnId="{1717A3A0-7FF8-4C3A-B863-EF225024FA86}">
      <dgm:prSet/>
      <dgm:spPr/>
      <dgm:t>
        <a:bodyPr/>
        <a:lstStyle/>
        <a:p>
          <a:endParaRPr lang="zh-TW" altLang="en-US"/>
        </a:p>
      </dgm:t>
    </dgm:pt>
    <dgm:pt modelId="{AB34E51D-62B9-47E4-8801-CE8C7EAEA465}">
      <dgm:prSet phldrT="[文字]" custT="1"/>
      <dgm:spPr/>
      <dgm:t>
        <a:bodyPr/>
        <a:lstStyle/>
        <a:p>
          <a:r>
            <a:rPr lang="zh-TW" altLang="en-US" sz="2000" dirty="0"/>
            <a:t>容器</a:t>
          </a:r>
        </a:p>
      </dgm:t>
    </dgm:pt>
    <dgm:pt modelId="{347B8FB7-C6DC-48BF-985B-B39E44558E2A}" type="parTrans" cxnId="{0D6EECD7-9207-445A-8FB4-A8D026101C72}">
      <dgm:prSet/>
      <dgm:spPr/>
      <dgm:t>
        <a:bodyPr/>
        <a:lstStyle/>
        <a:p>
          <a:endParaRPr lang="zh-TW" altLang="en-US"/>
        </a:p>
      </dgm:t>
    </dgm:pt>
    <dgm:pt modelId="{C768D24D-53AF-47D3-9E25-AEC1A07468E2}" type="sibTrans" cxnId="{0D6EECD7-9207-445A-8FB4-A8D026101C72}">
      <dgm:prSet/>
      <dgm:spPr/>
      <dgm:t>
        <a:bodyPr/>
        <a:lstStyle/>
        <a:p>
          <a:endParaRPr lang="zh-TW" altLang="en-US"/>
        </a:p>
      </dgm:t>
    </dgm:pt>
    <dgm:pt modelId="{1CD8F9CD-7AD7-49A1-AEC6-F83FF8161A85}">
      <dgm:prSet phldrT="[文字]"/>
      <dgm:spPr/>
      <dgm:t>
        <a:bodyPr/>
        <a:lstStyle/>
        <a:p>
          <a:r>
            <a:rPr lang="zh-TW" altLang="en-US" dirty="0"/>
            <a:t>三段</a:t>
          </a:r>
        </a:p>
      </dgm:t>
    </dgm:pt>
    <dgm:pt modelId="{677F5C75-BEA5-4ACB-ABF4-D71423D302D7}" type="parTrans" cxnId="{8AC18D16-4976-4CFA-B7F9-C37A3FC3C03C}">
      <dgm:prSet/>
      <dgm:spPr/>
      <dgm:t>
        <a:bodyPr/>
        <a:lstStyle/>
        <a:p>
          <a:endParaRPr lang="zh-TW" altLang="en-US"/>
        </a:p>
      </dgm:t>
    </dgm:pt>
    <dgm:pt modelId="{3359E246-216D-4854-B699-80B92B90F1B0}" type="sibTrans" cxnId="{8AC18D16-4976-4CFA-B7F9-C37A3FC3C03C}">
      <dgm:prSet/>
      <dgm:spPr/>
      <dgm:t>
        <a:bodyPr/>
        <a:lstStyle/>
        <a:p>
          <a:endParaRPr lang="zh-TW" altLang="en-US"/>
        </a:p>
      </dgm:t>
    </dgm:pt>
    <dgm:pt modelId="{162F31D5-FD8D-4832-991A-CE4DAE43CE53}">
      <dgm:prSet phldrT="[文字]" custT="1"/>
      <dgm:spPr/>
      <dgm:t>
        <a:bodyPr/>
        <a:lstStyle/>
        <a:p>
          <a:r>
            <a:rPr lang="zh-TW" altLang="en-US" sz="2000" dirty="0"/>
            <a:t>函數</a:t>
          </a:r>
        </a:p>
      </dgm:t>
    </dgm:pt>
    <dgm:pt modelId="{BC91C8F1-73DC-4AB9-9CD5-1D847AF4C390}" type="parTrans" cxnId="{C76082E6-C704-441D-B2EB-2525B82BC91F}">
      <dgm:prSet/>
      <dgm:spPr/>
      <dgm:t>
        <a:bodyPr/>
        <a:lstStyle/>
        <a:p>
          <a:endParaRPr lang="zh-TW" altLang="en-US"/>
        </a:p>
      </dgm:t>
    </dgm:pt>
    <dgm:pt modelId="{C86524D3-1AED-471B-B1A6-50137D3BE9AA}" type="sibTrans" cxnId="{C76082E6-C704-441D-B2EB-2525B82BC91F}">
      <dgm:prSet/>
      <dgm:spPr/>
      <dgm:t>
        <a:bodyPr/>
        <a:lstStyle/>
        <a:p>
          <a:endParaRPr lang="zh-TW" altLang="en-US"/>
        </a:p>
      </dgm:t>
    </dgm:pt>
    <dgm:pt modelId="{325E3982-D1CB-4820-934A-51A86DD5B63E}" type="pres">
      <dgm:prSet presAssocID="{8A2021C5-EE9F-41D7-9915-14EFE1E9FA7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B99C658-97F0-4A18-997F-B05306C2DA36}" type="pres">
      <dgm:prSet presAssocID="{6BF1688A-A4B6-45C7-9AFB-33833917DDA2}" presName="compNode" presStyleCnt="0"/>
      <dgm:spPr/>
    </dgm:pt>
    <dgm:pt modelId="{E37E7090-A07F-4A37-9F88-C561AB7D8DAD}" type="pres">
      <dgm:prSet presAssocID="{6BF1688A-A4B6-45C7-9AFB-33833917DDA2}" presName="noGeometry" presStyleCnt="0"/>
      <dgm:spPr/>
    </dgm:pt>
    <dgm:pt modelId="{DFD6C796-1DAC-42CF-9E6F-1602B94357B5}" type="pres">
      <dgm:prSet presAssocID="{6BF1688A-A4B6-45C7-9AFB-33833917DDA2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E65BBA-B5FB-46C8-B78D-0E05348FCDEE}" type="pres">
      <dgm:prSet presAssocID="{6BF1688A-A4B6-45C7-9AFB-33833917DDA2}" presName="childTextHidden" presStyleLbl="bgAccFollowNode1" presStyleIdx="0" presStyleCnt="3"/>
      <dgm:spPr/>
      <dgm:t>
        <a:bodyPr/>
        <a:lstStyle/>
        <a:p>
          <a:endParaRPr lang="zh-TW" altLang="en-US"/>
        </a:p>
      </dgm:t>
    </dgm:pt>
    <dgm:pt modelId="{C86D8106-E25D-4D94-872E-CA385BC42803}" type="pres">
      <dgm:prSet presAssocID="{6BF1688A-A4B6-45C7-9AFB-33833917DDA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426BA2-9452-43A6-88BA-FA1CCB31744E}" type="pres">
      <dgm:prSet presAssocID="{6BF1688A-A4B6-45C7-9AFB-33833917DDA2}" presName="aSpace" presStyleCnt="0"/>
      <dgm:spPr/>
    </dgm:pt>
    <dgm:pt modelId="{C795E116-043C-44CD-B221-0B5D3B1BBE21}" type="pres">
      <dgm:prSet presAssocID="{D82375E4-C1C7-44CC-958C-278B6990FEEE}" presName="compNode" presStyleCnt="0"/>
      <dgm:spPr/>
    </dgm:pt>
    <dgm:pt modelId="{8DDF7919-6347-4981-B183-AAC5619D7A4A}" type="pres">
      <dgm:prSet presAssocID="{D82375E4-C1C7-44CC-958C-278B6990FEEE}" presName="noGeometry" presStyleCnt="0"/>
      <dgm:spPr/>
    </dgm:pt>
    <dgm:pt modelId="{ED285AE3-9B57-411B-88D4-02540040202C}" type="pres">
      <dgm:prSet presAssocID="{D82375E4-C1C7-44CC-958C-278B6990FEEE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5EFB98-3CC8-4840-9F27-0C8832563855}" type="pres">
      <dgm:prSet presAssocID="{D82375E4-C1C7-44CC-958C-278B6990FEEE}" presName="childTextHidden" presStyleLbl="bgAccFollowNode1" presStyleIdx="1" presStyleCnt="3"/>
      <dgm:spPr/>
      <dgm:t>
        <a:bodyPr/>
        <a:lstStyle/>
        <a:p>
          <a:endParaRPr lang="zh-TW" altLang="en-US"/>
        </a:p>
      </dgm:t>
    </dgm:pt>
    <dgm:pt modelId="{C0D85450-50C5-4C57-B8D8-85610091F864}" type="pres">
      <dgm:prSet presAssocID="{D82375E4-C1C7-44CC-958C-278B6990FEE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1D4747-B244-4C6E-8DA4-0040786293EE}" type="pres">
      <dgm:prSet presAssocID="{D82375E4-C1C7-44CC-958C-278B6990FEEE}" presName="aSpace" presStyleCnt="0"/>
      <dgm:spPr/>
    </dgm:pt>
    <dgm:pt modelId="{0177CE96-5CEE-48DA-9A8C-C4D2F13FF2EF}" type="pres">
      <dgm:prSet presAssocID="{1CD8F9CD-7AD7-49A1-AEC6-F83FF8161A85}" presName="compNode" presStyleCnt="0"/>
      <dgm:spPr/>
    </dgm:pt>
    <dgm:pt modelId="{8CBE44F6-1CA6-43C8-9B76-84F7828A7F20}" type="pres">
      <dgm:prSet presAssocID="{1CD8F9CD-7AD7-49A1-AEC6-F83FF8161A85}" presName="noGeometry" presStyleCnt="0"/>
      <dgm:spPr/>
    </dgm:pt>
    <dgm:pt modelId="{817D5043-F184-4DD3-9FED-D5309BD9D57B}" type="pres">
      <dgm:prSet presAssocID="{1CD8F9CD-7AD7-49A1-AEC6-F83FF8161A85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196B171-3396-46FB-B513-91E57A586CB7}" type="pres">
      <dgm:prSet presAssocID="{1CD8F9CD-7AD7-49A1-AEC6-F83FF8161A85}" presName="childTextHidden" presStyleLbl="bgAccFollowNode1" presStyleIdx="2" presStyleCnt="3"/>
      <dgm:spPr/>
      <dgm:t>
        <a:bodyPr/>
        <a:lstStyle/>
        <a:p>
          <a:endParaRPr lang="zh-TW" altLang="en-US"/>
        </a:p>
      </dgm:t>
    </dgm:pt>
    <dgm:pt modelId="{DBA8D739-186D-459E-ADA4-5C638D8ED7A1}" type="pres">
      <dgm:prSet presAssocID="{1CD8F9CD-7AD7-49A1-AEC6-F83FF8161A8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B7FE21C-632F-44C9-BF4D-EF9E5E7B1697}" type="presOf" srcId="{162F31D5-FD8D-4832-991A-CE4DAE43CE53}" destId="{0196B171-3396-46FB-B513-91E57A586CB7}" srcOrd="1" destOrd="0" presId="urn:microsoft.com/office/officeart/2005/8/layout/hProcess6"/>
    <dgm:cxn modelId="{60850DA4-2705-43ED-9226-0ABB6B2C26C2}" type="presOf" srcId="{8A2021C5-EE9F-41D7-9915-14EFE1E9FA72}" destId="{325E3982-D1CB-4820-934A-51A86DD5B63E}" srcOrd="0" destOrd="0" presId="urn:microsoft.com/office/officeart/2005/8/layout/hProcess6"/>
    <dgm:cxn modelId="{0D6EECD7-9207-445A-8FB4-A8D026101C72}" srcId="{D82375E4-C1C7-44CC-958C-278B6990FEEE}" destId="{AB34E51D-62B9-47E4-8801-CE8C7EAEA465}" srcOrd="0" destOrd="0" parTransId="{347B8FB7-C6DC-48BF-985B-B39E44558E2A}" sibTransId="{C768D24D-53AF-47D3-9E25-AEC1A07468E2}"/>
    <dgm:cxn modelId="{CF3C41A0-930D-429F-80D6-C312A35A482E}" type="presOf" srcId="{6BF1688A-A4B6-45C7-9AFB-33833917DDA2}" destId="{C86D8106-E25D-4D94-872E-CA385BC42803}" srcOrd="0" destOrd="0" presId="urn:microsoft.com/office/officeart/2005/8/layout/hProcess6"/>
    <dgm:cxn modelId="{63D4D4D8-5B44-4348-8AE2-1098607C1213}" type="presOf" srcId="{1CD8F9CD-7AD7-49A1-AEC6-F83FF8161A85}" destId="{DBA8D739-186D-459E-ADA4-5C638D8ED7A1}" srcOrd="0" destOrd="0" presId="urn:microsoft.com/office/officeart/2005/8/layout/hProcess6"/>
    <dgm:cxn modelId="{80BC556D-97EC-4E80-B1F7-D7E031AF07CD}" type="presOf" srcId="{F7812596-5AD4-4B39-BC08-2D5EE13A2766}" destId="{D6E65BBA-B5FB-46C8-B78D-0E05348FCDEE}" srcOrd="1" destOrd="0" presId="urn:microsoft.com/office/officeart/2005/8/layout/hProcess6"/>
    <dgm:cxn modelId="{066212B7-F628-4729-84E9-520B0610DEF4}" srcId="{8A2021C5-EE9F-41D7-9915-14EFE1E9FA72}" destId="{6BF1688A-A4B6-45C7-9AFB-33833917DDA2}" srcOrd="0" destOrd="0" parTransId="{41FAAFCB-199A-4C6C-8DBA-D9F2B1E6C665}" sibTransId="{46B1CC2B-5F47-4B75-B6A3-187836292434}"/>
    <dgm:cxn modelId="{D4D9C8DC-FA3A-423B-B064-56022233F006}" type="presOf" srcId="{AB34E51D-62B9-47E4-8801-CE8C7EAEA465}" destId="{A05EFB98-3CC8-4840-9F27-0C8832563855}" srcOrd="1" destOrd="0" presId="urn:microsoft.com/office/officeart/2005/8/layout/hProcess6"/>
    <dgm:cxn modelId="{C76082E6-C704-441D-B2EB-2525B82BC91F}" srcId="{1CD8F9CD-7AD7-49A1-AEC6-F83FF8161A85}" destId="{162F31D5-FD8D-4832-991A-CE4DAE43CE53}" srcOrd="0" destOrd="0" parTransId="{BC91C8F1-73DC-4AB9-9CD5-1D847AF4C390}" sibTransId="{C86524D3-1AED-471B-B1A6-50137D3BE9AA}"/>
    <dgm:cxn modelId="{8AC18D16-4976-4CFA-B7F9-C37A3FC3C03C}" srcId="{8A2021C5-EE9F-41D7-9915-14EFE1E9FA72}" destId="{1CD8F9CD-7AD7-49A1-AEC6-F83FF8161A85}" srcOrd="2" destOrd="0" parTransId="{677F5C75-BEA5-4ACB-ABF4-D71423D302D7}" sibTransId="{3359E246-216D-4854-B699-80B92B90F1B0}"/>
    <dgm:cxn modelId="{BA92CE39-66D1-4C0B-A6A5-FC743B6CEF7D}" type="presOf" srcId="{F7812596-5AD4-4B39-BC08-2D5EE13A2766}" destId="{DFD6C796-1DAC-42CF-9E6F-1602B94357B5}" srcOrd="0" destOrd="0" presId="urn:microsoft.com/office/officeart/2005/8/layout/hProcess6"/>
    <dgm:cxn modelId="{3A5EEF2B-D9E8-4925-9437-7DEC8401927C}" type="presOf" srcId="{AB34E51D-62B9-47E4-8801-CE8C7EAEA465}" destId="{ED285AE3-9B57-411B-88D4-02540040202C}" srcOrd="0" destOrd="0" presId="urn:microsoft.com/office/officeart/2005/8/layout/hProcess6"/>
    <dgm:cxn modelId="{1717A3A0-7FF8-4C3A-B863-EF225024FA86}" srcId="{8A2021C5-EE9F-41D7-9915-14EFE1E9FA72}" destId="{D82375E4-C1C7-44CC-958C-278B6990FEEE}" srcOrd="1" destOrd="0" parTransId="{0DC7F15C-7F3F-4A6E-A6F0-814DEB82B085}" sibTransId="{3057FE1F-EA7C-45C7-AEA8-65005169A74F}"/>
    <dgm:cxn modelId="{5D8E5B31-BE8C-4F3D-8BBD-E4F96B3FE53C}" type="presOf" srcId="{162F31D5-FD8D-4832-991A-CE4DAE43CE53}" destId="{817D5043-F184-4DD3-9FED-D5309BD9D57B}" srcOrd="0" destOrd="0" presId="urn:microsoft.com/office/officeart/2005/8/layout/hProcess6"/>
    <dgm:cxn modelId="{8DEE85DC-3B10-4ED2-9FC7-8FDF16F58815}" type="presOf" srcId="{D82375E4-C1C7-44CC-958C-278B6990FEEE}" destId="{C0D85450-50C5-4C57-B8D8-85610091F864}" srcOrd="0" destOrd="0" presId="urn:microsoft.com/office/officeart/2005/8/layout/hProcess6"/>
    <dgm:cxn modelId="{26BC4011-099D-4443-84CB-F9DB4A1D5691}" srcId="{6BF1688A-A4B6-45C7-9AFB-33833917DDA2}" destId="{F7812596-5AD4-4B39-BC08-2D5EE13A2766}" srcOrd="0" destOrd="0" parTransId="{7A3C2A8C-7C1B-4B3B-95D5-B93F0FFB6CF0}" sibTransId="{1808DDE7-E48D-4C2C-BE40-2FB853513B73}"/>
    <dgm:cxn modelId="{E2BCB25C-474F-4DDC-BD48-06825E9BA253}" type="presParOf" srcId="{325E3982-D1CB-4820-934A-51A86DD5B63E}" destId="{DB99C658-97F0-4A18-997F-B05306C2DA36}" srcOrd="0" destOrd="0" presId="urn:microsoft.com/office/officeart/2005/8/layout/hProcess6"/>
    <dgm:cxn modelId="{595698BA-6AF4-42EA-A722-A4BC9F7857DA}" type="presParOf" srcId="{DB99C658-97F0-4A18-997F-B05306C2DA36}" destId="{E37E7090-A07F-4A37-9F88-C561AB7D8DAD}" srcOrd="0" destOrd="0" presId="urn:microsoft.com/office/officeart/2005/8/layout/hProcess6"/>
    <dgm:cxn modelId="{FB6E96CC-1BF8-4FBE-9E7E-30EA0DDE97CB}" type="presParOf" srcId="{DB99C658-97F0-4A18-997F-B05306C2DA36}" destId="{DFD6C796-1DAC-42CF-9E6F-1602B94357B5}" srcOrd="1" destOrd="0" presId="urn:microsoft.com/office/officeart/2005/8/layout/hProcess6"/>
    <dgm:cxn modelId="{B1F62276-E0AF-4AE5-9523-22DE9E98E86D}" type="presParOf" srcId="{DB99C658-97F0-4A18-997F-B05306C2DA36}" destId="{D6E65BBA-B5FB-46C8-B78D-0E05348FCDEE}" srcOrd="2" destOrd="0" presId="urn:microsoft.com/office/officeart/2005/8/layout/hProcess6"/>
    <dgm:cxn modelId="{FD54387E-98F9-4CC0-9282-02FCAE367582}" type="presParOf" srcId="{DB99C658-97F0-4A18-997F-B05306C2DA36}" destId="{C86D8106-E25D-4D94-872E-CA385BC42803}" srcOrd="3" destOrd="0" presId="urn:microsoft.com/office/officeart/2005/8/layout/hProcess6"/>
    <dgm:cxn modelId="{784773BA-C20E-404C-B434-DFCC72C6DC43}" type="presParOf" srcId="{325E3982-D1CB-4820-934A-51A86DD5B63E}" destId="{88426BA2-9452-43A6-88BA-FA1CCB31744E}" srcOrd="1" destOrd="0" presId="urn:microsoft.com/office/officeart/2005/8/layout/hProcess6"/>
    <dgm:cxn modelId="{AE035947-AEB0-4B10-B49A-8DD2B3E41BBC}" type="presParOf" srcId="{325E3982-D1CB-4820-934A-51A86DD5B63E}" destId="{C795E116-043C-44CD-B221-0B5D3B1BBE21}" srcOrd="2" destOrd="0" presId="urn:microsoft.com/office/officeart/2005/8/layout/hProcess6"/>
    <dgm:cxn modelId="{5F661BF7-2C65-4D27-9684-4A73C56A9A0D}" type="presParOf" srcId="{C795E116-043C-44CD-B221-0B5D3B1BBE21}" destId="{8DDF7919-6347-4981-B183-AAC5619D7A4A}" srcOrd="0" destOrd="0" presId="urn:microsoft.com/office/officeart/2005/8/layout/hProcess6"/>
    <dgm:cxn modelId="{4CE51EC9-B38F-4C29-B39C-38056C9B114B}" type="presParOf" srcId="{C795E116-043C-44CD-B221-0B5D3B1BBE21}" destId="{ED285AE3-9B57-411B-88D4-02540040202C}" srcOrd="1" destOrd="0" presId="urn:microsoft.com/office/officeart/2005/8/layout/hProcess6"/>
    <dgm:cxn modelId="{957AFC2E-6195-4FC7-8FF2-BCDD8641E111}" type="presParOf" srcId="{C795E116-043C-44CD-B221-0B5D3B1BBE21}" destId="{A05EFB98-3CC8-4840-9F27-0C8832563855}" srcOrd="2" destOrd="0" presId="urn:microsoft.com/office/officeart/2005/8/layout/hProcess6"/>
    <dgm:cxn modelId="{61E33634-8EAD-4912-B91F-C4905A02C78F}" type="presParOf" srcId="{C795E116-043C-44CD-B221-0B5D3B1BBE21}" destId="{C0D85450-50C5-4C57-B8D8-85610091F864}" srcOrd="3" destOrd="0" presId="urn:microsoft.com/office/officeart/2005/8/layout/hProcess6"/>
    <dgm:cxn modelId="{D4363BF0-849B-46F1-9C80-31D6C440433F}" type="presParOf" srcId="{325E3982-D1CB-4820-934A-51A86DD5B63E}" destId="{F81D4747-B244-4C6E-8DA4-0040786293EE}" srcOrd="3" destOrd="0" presId="urn:microsoft.com/office/officeart/2005/8/layout/hProcess6"/>
    <dgm:cxn modelId="{F7063630-BE87-41D0-A3B6-93E29A7EC259}" type="presParOf" srcId="{325E3982-D1CB-4820-934A-51A86DD5B63E}" destId="{0177CE96-5CEE-48DA-9A8C-C4D2F13FF2EF}" srcOrd="4" destOrd="0" presId="urn:microsoft.com/office/officeart/2005/8/layout/hProcess6"/>
    <dgm:cxn modelId="{B36A6BDD-FD1F-465C-99C0-A0BCDAE344DC}" type="presParOf" srcId="{0177CE96-5CEE-48DA-9A8C-C4D2F13FF2EF}" destId="{8CBE44F6-1CA6-43C8-9B76-84F7828A7F20}" srcOrd="0" destOrd="0" presId="urn:microsoft.com/office/officeart/2005/8/layout/hProcess6"/>
    <dgm:cxn modelId="{4614CEA1-279E-46E6-A72E-A7D941BFA924}" type="presParOf" srcId="{0177CE96-5CEE-48DA-9A8C-C4D2F13FF2EF}" destId="{817D5043-F184-4DD3-9FED-D5309BD9D57B}" srcOrd="1" destOrd="0" presId="urn:microsoft.com/office/officeart/2005/8/layout/hProcess6"/>
    <dgm:cxn modelId="{59BA5CCD-2A24-4CA3-971C-9CE8B3F0245D}" type="presParOf" srcId="{0177CE96-5CEE-48DA-9A8C-C4D2F13FF2EF}" destId="{0196B171-3396-46FB-B513-91E57A586CB7}" srcOrd="2" destOrd="0" presId="urn:microsoft.com/office/officeart/2005/8/layout/hProcess6"/>
    <dgm:cxn modelId="{8C3F72E1-9CEB-482C-B176-EFA6B184A8C1}" type="presParOf" srcId="{0177CE96-5CEE-48DA-9A8C-C4D2F13FF2EF}" destId="{DBA8D739-186D-459E-ADA4-5C638D8ED7A1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6C796-1DAC-42CF-9E6F-1602B94357B5}">
      <dsp:nvSpPr>
        <dsp:cNvPr id="0" name=""/>
        <dsp:cNvSpPr/>
      </dsp:nvSpPr>
      <dsp:spPr>
        <a:xfrm>
          <a:off x="5630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變數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輸入</a:t>
          </a:r>
          <a:r>
            <a:rPr lang="en-US" altLang="zh-TW" sz="1800" kern="1200" dirty="0" smtClean="0"/>
            <a:t>/</a:t>
          </a:r>
          <a:r>
            <a:rPr lang="zh-TW" altLang="en-US" sz="1800" kern="1200" dirty="0" smtClean="0"/>
            <a:t>出</a:t>
          </a:r>
          <a:endParaRPr lang="zh-TW" altLang="en-US" sz="18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運算子</a:t>
          </a:r>
        </a:p>
      </dsp:txBody>
      <dsp:txXfrm>
        <a:off x="1121833" y="2206109"/>
        <a:ext cx="1089660" cy="1367692"/>
      </dsp:txXfrm>
    </dsp:sp>
    <dsp:sp modelId="{C86D8106-E25D-4D94-872E-CA385BC42803}">
      <dsp:nvSpPr>
        <dsp:cNvPr id="0" name=""/>
        <dsp:cNvSpPr/>
      </dsp:nvSpPr>
      <dsp:spPr>
        <a:xfrm>
          <a:off x="4233" y="2331155"/>
          <a:ext cx="1117600" cy="1117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/>
            <a:t>一段</a:t>
          </a:r>
        </a:p>
      </dsp:txBody>
      <dsp:txXfrm>
        <a:off x="167902" y="2494824"/>
        <a:ext cx="790262" cy="790262"/>
      </dsp:txXfrm>
    </dsp:sp>
    <dsp:sp modelId="{667061EB-4563-49D6-80E1-9A73205E56FD}">
      <dsp:nvSpPr>
        <dsp:cNvPr id="0" name=""/>
        <dsp:cNvSpPr/>
      </dsp:nvSpPr>
      <dsp:spPr>
        <a:xfrm>
          <a:off x="34967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800" kern="1200" dirty="0" smtClean="0"/>
            <a:t>條件句</a:t>
          </a:r>
          <a:endParaRPr lang="zh-TW" altLang="en-US" sz="18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字串</a:t>
          </a:r>
        </a:p>
      </dsp:txBody>
      <dsp:txXfrm>
        <a:off x="4055533" y="2206109"/>
        <a:ext cx="1089660" cy="1367692"/>
      </dsp:txXfrm>
    </dsp:sp>
    <dsp:sp modelId="{FE8E76AB-3986-462D-893B-262625DFCDAE}">
      <dsp:nvSpPr>
        <dsp:cNvPr id="0" name=""/>
        <dsp:cNvSpPr/>
      </dsp:nvSpPr>
      <dsp:spPr>
        <a:xfrm>
          <a:off x="2937933" y="2331155"/>
          <a:ext cx="1117600" cy="11176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/>
            <a:t>二段</a:t>
          </a:r>
        </a:p>
      </dsp:txBody>
      <dsp:txXfrm>
        <a:off x="3101602" y="2494824"/>
        <a:ext cx="790262" cy="790262"/>
      </dsp:txXfrm>
    </dsp:sp>
    <dsp:sp modelId="{817D5043-F184-4DD3-9FED-D5309BD9D57B}">
      <dsp:nvSpPr>
        <dsp:cNvPr id="0" name=""/>
        <dsp:cNvSpPr/>
      </dsp:nvSpPr>
      <dsp:spPr>
        <a:xfrm>
          <a:off x="64304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迴圈</a:t>
          </a:r>
          <a:endParaRPr lang="zh-TW" altLang="en-US" sz="2000" kern="1200" dirty="0"/>
        </a:p>
      </dsp:txBody>
      <dsp:txXfrm>
        <a:off x="6989233" y="2206109"/>
        <a:ext cx="1089660" cy="1367692"/>
      </dsp:txXfrm>
    </dsp:sp>
    <dsp:sp modelId="{DBA8D739-186D-459E-ADA4-5C638D8ED7A1}">
      <dsp:nvSpPr>
        <dsp:cNvPr id="0" name=""/>
        <dsp:cNvSpPr/>
      </dsp:nvSpPr>
      <dsp:spPr>
        <a:xfrm>
          <a:off x="5871633" y="2331155"/>
          <a:ext cx="1117600" cy="11176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/>
            <a:t>三段</a:t>
          </a:r>
        </a:p>
      </dsp:txBody>
      <dsp:txXfrm>
        <a:off x="6035302" y="2494824"/>
        <a:ext cx="790262" cy="790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6C796-1DAC-42CF-9E6F-1602B94357B5}">
      <dsp:nvSpPr>
        <dsp:cNvPr id="0" name=""/>
        <dsp:cNvSpPr/>
      </dsp:nvSpPr>
      <dsp:spPr>
        <a:xfrm>
          <a:off x="5630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24130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二上內容</a:t>
          </a:r>
          <a:endParaRPr lang="zh-TW" altLang="en-US" sz="1900" kern="1200" dirty="0"/>
        </a:p>
      </dsp:txBody>
      <dsp:txXfrm>
        <a:off x="1121833" y="2206109"/>
        <a:ext cx="1089660" cy="1367692"/>
      </dsp:txXfrm>
    </dsp:sp>
    <dsp:sp modelId="{C86D8106-E25D-4D94-872E-CA385BC42803}">
      <dsp:nvSpPr>
        <dsp:cNvPr id="0" name=""/>
        <dsp:cNvSpPr/>
      </dsp:nvSpPr>
      <dsp:spPr>
        <a:xfrm>
          <a:off x="4233" y="2331155"/>
          <a:ext cx="1117600" cy="11176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/>
            <a:t>一段</a:t>
          </a:r>
        </a:p>
      </dsp:txBody>
      <dsp:txXfrm>
        <a:off x="167902" y="2494824"/>
        <a:ext cx="790262" cy="790262"/>
      </dsp:txXfrm>
    </dsp:sp>
    <dsp:sp modelId="{ED285AE3-9B57-411B-88D4-02540040202C}">
      <dsp:nvSpPr>
        <dsp:cNvPr id="0" name=""/>
        <dsp:cNvSpPr/>
      </dsp:nvSpPr>
      <dsp:spPr>
        <a:xfrm>
          <a:off x="34967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容器</a:t>
          </a:r>
        </a:p>
      </dsp:txBody>
      <dsp:txXfrm>
        <a:off x="4055533" y="2206109"/>
        <a:ext cx="1089660" cy="1367692"/>
      </dsp:txXfrm>
    </dsp:sp>
    <dsp:sp modelId="{C0D85450-50C5-4C57-B8D8-85610091F864}">
      <dsp:nvSpPr>
        <dsp:cNvPr id="0" name=""/>
        <dsp:cNvSpPr/>
      </dsp:nvSpPr>
      <dsp:spPr>
        <a:xfrm>
          <a:off x="2937933" y="2331155"/>
          <a:ext cx="1117600" cy="11176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/>
            <a:t>二段</a:t>
          </a:r>
        </a:p>
      </dsp:txBody>
      <dsp:txXfrm>
        <a:off x="3101602" y="2494824"/>
        <a:ext cx="790262" cy="790262"/>
      </dsp:txXfrm>
    </dsp:sp>
    <dsp:sp modelId="{817D5043-F184-4DD3-9FED-D5309BD9D57B}">
      <dsp:nvSpPr>
        <dsp:cNvPr id="0" name=""/>
        <dsp:cNvSpPr/>
      </dsp:nvSpPr>
      <dsp:spPr>
        <a:xfrm>
          <a:off x="6430433" y="1913032"/>
          <a:ext cx="2235200" cy="1953846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函數</a:t>
          </a:r>
        </a:p>
      </dsp:txBody>
      <dsp:txXfrm>
        <a:off x="6989233" y="2206109"/>
        <a:ext cx="1089660" cy="1367692"/>
      </dsp:txXfrm>
    </dsp:sp>
    <dsp:sp modelId="{DBA8D739-186D-459E-ADA4-5C638D8ED7A1}">
      <dsp:nvSpPr>
        <dsp:cNvPr id="0" name=""/>
        <dsp:cNvSpPr/>
      </dsp:nvSpPr>
      <dsp:spPr>
        <a:xfrm>
          <a:off x="5871633" y="2331155"/>
          <a:ext cx="1117600" cy="11176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/>
            <a:t>三段</a:t>
          </a:r>
        </a:p>
      </dsp:txBody>
      <dsp:txXfrm>
        <a:off x="6035302" y="2494824"/>
        <a:ext cx="790262" cy="790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033722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大標題與副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線條"/>
          <p:cNvSpPr>
            <a:spLocks noGrp="1"/>
          </p:cNvSpPr>
          <p:nvPr>
            <p:ph type="body" sz="quarter" idx="13"/>
          </p:nvPr>
        </p:nvSpPr>
        <p:spPr>
          <a:xfrm>
            <a:off x="571500" y="5588000"/>
            <a:ext cx="1187578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" name="大標題文字"/>
          <p:cNvSpPr txBox="1">
            <a:spLocks noGrp="1"/>
          </p:cNvSpPr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571500" y="5676900"/>
            <a:ext cx="11861800" cy="32639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1pPr>
            <a:lvl2pPr marL="0" indent="2286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2pPr>
            <a:lvl3pPr marL="0" indent="4572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3pPr>
            <a:lvl4pPr marL="0" indent="6858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4pPr>
            <a:lvl5pPr marL="0" indent="914400" algn="ctr">
              <a:lnSpc>
                <a:spcPct val="70000"/>
              </a:lnSpc>
              <a:spcBef>
                <a:spcPts val="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80416" y="9189156"/>
            <a:ext cx="317501" cy="3302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影像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矩形"/>
          <p:cNvSpPr>
            <a:spLocks noGrp="1"/>
          </p:cNvSpPr>
          <p:nvPr>
            <p:ph type="body" sz="half" idx="14"/>
          </p:nvPr>
        </p:nvSpPr>
        <p:spPr>
          <a:xfrm>
            <a:off x="0" y="5422900"/>
            <a:ext cx="13004800" cy="3606800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/>
          </a:p>
        </p:txBody>
      </p:sp>
      <p:sp>
        <p:nvSpPr>
          <p:cNvPr id="23" name="線條"/>
          <p:cNvSpPr>
            <a:spLocks noGrp="1"/>
          </p:cNvSpPr>
          <p:nvPr>
            <p:ph type="body" sz="quarter" idx="15"/>
          </p:nvPr>
        </p:nvSpPr>
        <p:spPr>
          <a:xfrm flipV="1">
            <a:off x="571500" y="7619996"/>
            <a:ext cx="11874500" cy="4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大標題文字"/>
          <p:cNvSpPr txBox="1">
            <a:spLocks noGrp="1"/>
          </p:cNvSpPr>
          <p:nvPr>
            <p:ph type="title"/>
          </p:nvPr>
        </p:nvSpPr>
        <p:spPr>
          <a:xfrm>
            <a:off x="571500" y="5562600"/>
            <a:ext cx="11861800" cy="22098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25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571500" y="7670800"/>
            <a:ext cx="11861800" cy="1231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1pPr>
            <a:lvl2pPr marL="0" indent="2286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2pPr>
            <a:lvl3pPr marL="0" indent="4572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3pPr>
            <a:lvl4pPr marL="0" indent="6858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4pPr>
            <a:lvl5pPr marL="0" indent="9144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84377" y="9194800"/>
            <a:ext cx="317501" cy="330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 - 中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大標題文字"/>
          <p:cNvSpPr txBox="1">
            <a:spLocks noGrp="1"/>
          </p:cNvSpPr>
          <p:nvPr>
            <p:ph type="title"/>
          </p:nvPr>
        </p:nvSpPr>
        <p:spPr>
          <a:xfrm>
            <a:off x="571500" y="571500"/>
            <a:ext cx="11861800" cy="5181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3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75329" y="9189156"/>
            <a:ext cx="317501" cy="3302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直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影像"/>
          <p:cNvSpPr>
            <a:spLocks noGrp="1"/>
          </p:cNvSpPr>
          <p:nvPr>
            <p:ph type="pic" idx="13"/>
          </p:nvPr>
        </p:nvSpPr>
        <p:spPr>
          <a:xfrm>
            <a:off x="7531100" y="0"/>
            <a:ext cx="54737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2" name="線條"/>
          <p:cNvSpPr>
            <a:spLocks noGrp="1"/>
          </p:cNvSpPr>
          <p:nvPr>
            <p:ph type="body" sz="quarter" idx="14"/>
          </p:nvPr>
        </p:nvSpPr>
        <p:spPr>
          <a:xfrm flipV="1">
            <a:off x="571500" y="7619998"/>
            <a:ext cx="6451600" cy="3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3" name="大標題文字"/>
          <p:cNvSpPr txBox="1">
            <a:spLocks noGrp="1"/>
          </p:cNvSpPr>
          <p:nvPr>
            <p:ph type="title"/>
          </p:nvPr>
        </p:nvSpPr>
        <p:spPr>
          <a:xfrm>
            <a:off x="571500" y="571500"/>
            <a:ext cx="6451600" cy="7213600"/>
          </a:xfrm>
          <a:prstGeom prst="rect">
            <a:avLst/>
          </a:prstGeom>
        </p:spPr>
        <p:txBody>
          <a:bodyPr anchor="b"/>
          <a:lstStyle>
            <a:lvl1pPr algn="r">
              <a:lnSpc>
                <a:spcPct val="80000"/>
              </a:lnSpc>
              <a:spcBef>
                <a:spcPts val="0"/>
              </a:spcBef>
              <a:defRPr sz="12100">
                <a:solidFill>
                  <a:srgbClr val="5C5C5C"/>
                </a:solidFill>
              </a:defRPr>
            </a:lvl1pPr>
          </a:lstStyle>
          <a:p>
            <a:r>
              <a:t>大標題文字</a:t>
            </a:r>
          </a:p>
        </p:txBody>
      </p:sp>
      <p:sp>
        <p:nvSpPr>
          <p:cNvPr id="4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571500" y="7670800"/>
            <a:ext cx="6451600" cy="135890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1pPr>
            <a:lvl2pPr marL="0" indent="2286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2pPr>
            <a:lvl3pPr marL="0" indent="4572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3pPr>
            <a:lvl4pPr marL="0" indent="6858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4pPr>
            <a:lvl5pPr marL="0" indent="914400" algn="r">
              <a:lnSpc>
                <a:spcPct val="70000"/>
              </a:lnSpc>
              <a:spcBef>
                <a:spcPts val="600"/>
              </a:spcBef>
              <a:buSzTx/>
              <a:buFontTx/>
              <a:buNone/>
              <a:defRPr sz="4800" i="1">
                <a:solidFill>
                  <a:srgbClr val="747676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5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84377" y="9194800"/>
            <a:ext cx="317501" cy="330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BCBCB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與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線條"/>
          <p:cNvSpPr>
            <a:spLocks noGrp="1"/>
          </p:cNvSpPr>
          <p:nvPr>
            <p:ph type="body" sz="quarter" idx="13"/>
          </p:nvPr>
        </p:nvSpPr>
        <p:spPr>
          <a:xfrm>
            <a:off x="571500" y="1574800"/>
            <a:ext cx="118618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63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6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大標題、項目符號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影像"/>
          <p:cNvSpPr>
            <a:spLocks noGrp="1"/>
          </p:cNvSpPr>
          <p:nvPr>
            <p:ph type="pic" idx="13"/>
          </p:nvPr>
        </p:nvSpPr>
        <p:spPr>
          <a:xfrm>
            <a:off x="0" y="0"/>
            <a:ext cx="64389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2" name="線條"/>
          <p:cNvSpPr>
            <a:spLocks noGrp="1"/>
          </p:cNvSpPr>
          <p:nvPr>
            <p:ph type="body" sz="quarter" idx="14"/>
          </p:nvPr>
        </p:nvSpPr>
        <p:spPr>
          <a:xfrm>
            <a:off x="7023100" y="1574800"/>
            <a:ext cx="5397500" cy="0"/>
          </a:xfrm>
          <a:prstGeom prst="line">
            <a:avLst/>
          </a:prstGeom>
          <a:ln w="38100" cap="rnd">
            <a:solidFill>
              <a:srgbClr val="747676"/>
            </a:solidFill>
            <a:custDash>
              <a:ds d="100000" sp="200000"/>
            </a:custDash>
            <a:round/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3" name="大標題文字"/>
          <p:cNvSpPr txBox="1">
            <a:spLocks noGrp="1"/>
          </p:cNvSpPr>
          <p:nvPr>
            <p:ph type="title"/>
          </p:nvPr>
        </p:nvSpPr>
        <p:spPr>
          <a:xfrm>
            <a:off x="7023100" y="723900"/>
            <a:ext cx="5397500" cy="723900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74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7023100" y="1803400"/>
            <a:ext cx="5397500" cy="7226300"/>
          </a:xfrm>
          <a:prstGeom prst="rect">
            <a:avLst/>
          </a:prstGeom>
        </p:spPr>
        <p:txBody>
          <a:bodyPr/>
          <a:lstStyle>
            <a:lvl1pPr marL="406400" indent="-406400">
              <a:defRPr sz="2800"/>
            </a:lvl1pPr>
            <a:lvl2pPr marL="812800" indent="-406400">
              <a:defRPr sz="2800"/>
            </a:lvl2pPr>
            <a:lvl3pPr marL="1219200" indent="-406400">
              <a:defRPr sz="2800"/>
            </a:lvl3pPr>
            <a:lvl4pPr marL="1625600" indent="-406400">
              <a:defRPr sz="2800"/>
            </a:lvl4pPr>
            <a:lvl5pPr marL="2032000" indent="-406400"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項目符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>
            <a:spLocks noGrp="1"/>
          </p:cNvSpPr>
          <p:nvPr>
            <p:ph type="title"/>
          </p:nvPr>
        </p:nvSpPr>
        <p:spPr>
          <a:xfrm>
            <a:off x="571500" y="723900"/>
            <a:ext cx="118618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大標題文字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571500" y="1803400"/>
            <a:ext cx="11861800" cy="722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2072911" y="9194800"/>
            <a:ext cx="317501" cy="330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spcBef>
                <a:spcPts val="0"/>
              </a:spcBef>
              <a:defRPr sz="1600" i="0" spc="0">
                <a:solidFill>
                  <a:srgbClr val="747676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60" r:id="rId8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1pPr>
      <a:lvl2pPr marL="0" marR="0" indent="228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2pPr>
      <a:lvl3pPr marL="0" marR="0" indent="457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3pPr>
      <a:lvl4pPr marL="0" marR="0" indent="685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4pPr>
      <a:lvl5pPr marL="0" marR="0" indent="9144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5pPr>
      <a:lvl6pPr marL="0" marR="0" indent="11430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6pPr>
      <a:lvl7pPr marL="0" marR="0" indent="13716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7pPr>
      <a:lvl8pPr marL="0" marR="0" indent="16002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8pPr>
      <a:lvl9pPr marL="0" marR="0" indent="1828800" algn="l" defTabSz="584200" rtl="0" latinLnBrk="0">
        <a:lnSpc>
          <a:spcPct val="100000"/>
        </a:lnSpc>
        <a:spcBef>
          <a:spcPts val="2300"/>
        </a:spcBef>
        <a:spcAft>
          <a:spcPts val="0"/>
        </a:spcAft>
        <a:buClrTx/>
        <a:buSzTx/>
        <a:buFontTx/>
        <a:buNone/>
        <a:tabLst/>
        <a:defRPr sz="5200" b="0" i="0" u="none" strike="noStrike" cap="all" spc="0" baseline="0">
          <a:ln>
            <a:noFill/>
          </a:ln>
          <a:solidFill>
            <a:srgbClr val="747676"/>
          </a:solidFill>
          <a:uFillTx/>
          <a:latin typeface="+mn-lt"/>
          <a:ea typeface="+mn-ea"/>
          <a:cs typeface="+mn-cs"/>
          <a:sym typeface="Baskerville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1pPr>
      <a:lvl2pPr marL="9398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2pPr>
      <a:lvl3pPr marL="14097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3pPr>
      <a:lvl4pPr marL="18796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4pPr>
      <a:lvl5pPr marL="23495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5pPr>
      <a:lvl6pPr marL="28194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6pPr>
      <a:lvl7pPr marL="32893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7pPr>
      <a:lvl8pPr marL="37592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8pPr>
      <a:lvl9pPr marL="4229100" marR="0" indent="-469900" algn="l" defTabSz="5842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75000"/>
        <a:buFont typeface="Zapf Dingbats"/>
        <a:buChar char="➤"/>
        <a:tabLst/>
        <a:defRPr sz="3200" b="0" i="0" u="none" strike="noStrike" cap="none" spc="0" baseline="0">
          <a:ln>
            <a:noFill/>
          </a:ln>
          <a:solidFill>
            <a:srgbClr val="5C5C5C"/>
          </a:solidFill>
          <a:uFillTx/>
          <a:latin typeface="Iowan Old Style"/>
          <a:ea typeface="Iowan Old Style"/>
          <a:cs typeface="Iowan Old Style"/>
          <a:sym typeface="Iowan Old Style"/>
        </a:defRPr>
      </a:lvl9pPr>
    </p:bodyStyle>
    <p:otherStyle>
      <a:lvl1pPr marL="0" marR="0" indent="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1pPr>
      <a:lvl2pPr marL="0" marR="0" indent="228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2pPr>
      <a:lvl3pPr marL="0" marR="0" indent="457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3pPr>
      <a:lvl4pPr marL="0" marR="0" indent="685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4pPr>
      <a:lvl5pPr marL="0" marR="0" indent="9144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5pPr>
      <a:lvl6pPr marL="0" marR="0" indent="11430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6pPr>
      <a:lvl7pPr marL="0" marR="0" indent="13716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7pPr>
      <a:lvl8pPr marL="0" marR="0" indent="16002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8pPr>
      <a:lvl9pPr marL="0" marR="0" indent="1828800" algn="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Baskervill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5EE03C7B-392D-42CF-B498-438F6C1C8AF8}"/>
              </a:ext>
            </a:extLst>
          </p:cNvPr>
          <p:cNvSpPr txBox="1"/>
          <p:nvPr/>
        </p:nvSpPr>
        <p:spPr>
          <a:xfrm>
            <a:off x="0" y="0"/>
            <a:ext cx="13004800" cy="1116000"/>
          </a:xfrm>
          <a:prstGeom prst="rect">
            <a:avLst/>
          </a:prstGeom>
          <a:solidFill>
            <a:srgbClr val="F2E7F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800" b="0" i="1" u="none" strike="noStrike" cap="none" spc="28" normalizeH="0" baseline="0" dirty="0">
              <a:ln>
                <a:noFill/>
              </a:ln>
              <a:solidFill>
                <a:srgbClr val="5C5C5C"/>
              </a:solidFill>
              <a:effectLst/>
              <a:uFillTx/>
              <a:latin typeface="Iowan Old Style"/>
              <a:ea typeface="Iowan Old Style"/>
              <a:cs typeface="Iowan Old Style"/>
              <a:sym typeface="Iowan Old Style"/>
            </a:endParaRPr>
          </a:p>
        </p:txBody>
      </p:sp>
      <p:sp>
        <p:nvSpPr>
          <p:cNvPr id="129" name="矩形"/>
          <p:cNvSpPr>
            <a:spLocks noGrp="1"/>
          </p:cNvSpPr>
          <p:nvPr>
            <p:ph type="body" idx="14"/>
          </p:nvPr>
        </p:nvSpPr>
        <p:spPr>
          <a:xfrm>
            <a:off x="-4233" y="2450993"/>
            <a:ext cx="13004800" cy="1375913"/>
          </a:xfrm>
          <a:prstGeom prst="rect">
            <a:avLst/>
          </a:prstGeom>
          <a:solidFill>
            <a:srgbClr val="4D1E72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dirty="0"/>
          </a:p>
        </p:txBody>
      </p:sp>
      <p:sp>
        <p:nvSpPr>
          <p:cNvPr id="130" name="線條"/>
          <p:cNvSpPr>
            <a:spLocks noGrp="1"/>
          </p:cNvSpPr>
          <p:nvPr>
            <p:ph type="body" idx="15"/>
          </p:nvPr>
        </p:nvSpPr>
        <p:spPr>
          <a:xfrm flipV="1">
            <a:off x="571506" y="6519356"/>
            <a:ext cx="11874500" cy="4"/>
          </a:xfrm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1" name="學校日親師相見歡"/>
          <p:cNvSpPr txBox="1">
            <a:spLocks noGrp="1"/>
          </p:cNvSpPr>
          <p:nvPr>
            <p:ph type="title"/>
          </p:nvPr>
        </p:nvSpPr>
        <p:spPr>
          <a:xfrm>
            <a:off x="860903" y="2642520"/>
            <a:ext cx="7690429" cy="9053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zh-TW" altLang="en-US" sz="4400" b="1" dirty="0">
                <a:solidFill>
                  <a:schemeClr val="bg1"/>
                </a:solidFill>
              </a:rPr>
              <a:t>資料處理科 </a:t>
            </a:r>
            <a:r>
              <a:rPr lang="en-US" altLang="zh-TW" sz="4400" b="1" cap="none" dirty="0">
                <a:solidFill>
                  <a:schemeClr val="bg1"/>
                </a:solidFill>
              </a:rPr>
              <a:t>Data Processing</a:t>
            </a:r>
            <a:endParaRPr sz="4400" b="1" cap="none" dirty="0">
              <a:solidFill>
                <a:schemeClr val="bg1"/>
              </a:solidFill>
              <a:latin typeface="Baskerville (本文)"/>
              <a:cs typeface="Times New Roman" panose="02020603050405020304" pitchFamily="18" charset="0"/>
            </a:endParaRPr>
          </a:p>
        </p:txBody>
      </p:sp>
      <p:sp>
        <p:nvSpPr>
          <p:cNvPr id="132" name="214導師 施柏宏"/>
          <p:cNvSpPr txBox="1">
            <a:spLocks noGrp="1"/>
          </p:cNvSpPr>
          <p:nvPr>
            <p:ph type="body" sz="quarter" idx="1"/>
          </p:nvPr>
        </p:nvSpPr>
        <p:spPr>
          <a:xfrm>
            <a:off x="740578" y="5543156"/>
            <a:ext cx="11149945" cy="17856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600" dirty="0">
                <a:solidFill>
                  <a:schemeClr val="tx1">
                    <a:lumMod val="50000"/>
                  </a:schemeClr>
                </a:solidFill>
              </a:rPr>
              <a:t>程式設計 </a:t>
            </a:r>
            <a:r>
              <a:rPr lang="en-US" altLang="zh-TW" sz="6600" dirty="0">
                <a:solidFill>
                  <a:schemeClr val="tx1">
                    <a:lumMod val="50000"/>
                  </a:schemeClr>
                </a:solidFill>
              </a:rPr>
              <a:t>Python 3.x</a:t>
            </a:r>
            <a:endParaRPr sz="66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8734DCE0-FD5F-4F1D-A2E5-073C60C73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46" y="246013"/>
            <a:ext cx="11628566" cy="1799305"/>
          </a:xfrm>
          <a:prstGeom prst="rect">
            <a:avLst/>
          </a:prstGeom>
        </p:spPr>
      </p:pic>
      <p:sp>
        <p:nvSpPr>
          <p:cNvPr id="16" name="矩形">
            <a:extLst>
              <a:ext uri="{FF2B5EF4-FFF2-40B4-BE49-F238E27FC236}">
                <a16:creationId xmlns:a16="http://schemas.microsoft.com/office/drawing/2014/main" id="{B57EB611-084E-4450-8B60-D23976DD2BF7}"/>
              </a:ext>
            </a:extLst>
          </p:cNvPr>
          <p:cNvSpPr txBox="1">
            <a:spLocks/>
          </p:cNvSpPr>
          <p:nvPr/>
        </p:nvSpPr>
        <p:spPr>
          <a:xfrm>
            <a:off x="-4233" y="9524520"/>
            <a:ext cx="13004800" cy="233311"/>
          </a:xfrm>
          <a:prstGeom prst="rect">
            <a:avLst/>
          </a:prstGeom>
          <a:solidFill>
            <a:srgbClr val="4D1E7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Autofit/>
          </a:bodyPr>
          <a:lstStyle>
            <a:lvl1pPr marL="4699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1pPr>
            <a:lvl2pPr marL="9398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2pPr>
            <a:lvl3pPr marL="14097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3pPr>
            <a:lvl4pPr marL="18796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4pPr>
            <a:lvl5pPr marL="23495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5pPr>
            <a:lvl6pPr marL="28194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6pPr>
            <a:lvl7pPr marL="32893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7pPr>
            <a:lvl8pPr marL="37592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8pPr>
            <a:lvl9pPr marL="42291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9pPr>
          </a:lstStyle>
          <a:p>
            <a:pPr marL="0" indent="0" algn="ctr" hangingPunct="1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lang="zh-TW" altLang="en-US" sz="2400" dirty="0">
              <a:latin typeface="+mn-lt"/>
              <a:ea typeface="+mn-ea"/>
              <a:cs typeface="+mn-cs"/>
              <a:sym typeface="Baskerville"/>
            </a:endParaRPr>
          </a:p>
        </p:txBody>
      </p:sp>
      <p:sp>
        <p:nvSpPr>
          <p:cNvPr id="17" name="214導師 施柏宏">
            <a:extLst>
              <a:ext uri="{FF2B5EF4-FFF2-40B4-BE49-F238E27FC236}">
                <a16:creationId xmlns:a16="http://schemas.microsoft.com/office/drawing/2014/main" id="{7B108738-A5D7-405D-8D8E-11E9FA368AC2}"/>
              </a:ext>
            </a:extLst>
          </p:cNvPr>
          <p:cNvSpPr txBox="1">
            <a:spLocks/>
          </p:cNvSpPr>
          <p:nvPr/>
        </p:nvSpPr>
        <p:spPr>
          <a:xfrm>
            <a:off x="5808134" y="6868290"/>
            <a:ext cx="4981724" cy="624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1pPr>
            <a:lvl2pPr marL="0" marR="0" indent="22860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2pPr>
            <a:lvl3pPr marL="0" marR="0" indent="45720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3pPr>
            <a:lvl4pPr marL="0" marR="0" indent="68580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4pPr>
            <a:lvl5pPr marL="0" marR="0" indent="914400" algn="r" defTabSz="584200" rtl="0" latinLnBrk="0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1" u="none" strike="noStrike" cap="none" spc="0" baseline="0">
                <a:ln>
                  <a:noFill/>
                </a:ln>
                <a:solidFill>
                  <a:srgbClr val="747676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5pPr>
            <a:lvl6pPr marL="28194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6pPr>
            <a:lvl7pPr marL="32893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7pPr>
            <a:lvl8pPr marL="37592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8pPr>
            <a:lvl9pPr marL="4229100" marR="0" indent="-469900" algn="l" defTabSz="584200" rtl="0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Pct val="75000"/>
              <a:buFont typeface="Zapf Dingbats"/>
              <a:buChar char="➤"/>
              <a:tabLst/>
              <a:defRPr sz="3200" b="0" i="0" u="none" strike="noStrike" cap="none" spc="0" baseline="0">
                <a:ln>
                  <a:noFill/>
                </a:ln>
                <a:solidFill>
                  <a:srgbClr val="5C5C5C"/>
                </a:solidFill>
                <a:uFillTx/>
                <a:latin typeface="Iowan Old Style"/>
                <a:ea typeface="Iowan Old Style"/>
                <a:cs typeface="Iowan Old Style"/>
                <a:sym typeface="Iowan Old Style"/>
              </a:defRPr>
            </a:lvl9pPr>
          </a:lstStyle>
          <a:p>
            <a:pPr algn="ctr" hangingPunct="1"/>
            <a:r>
              <a:rPr lang="en-US" altLang="zh-TW" sz="4400" dirty="0" smtClean="0">
                <a:solidFill>
                  <a:schemeClr val="tx1">
                    <a:lumMod val="50000"/>
                  </a:schemeClr>
                </a:solidFill>
              </a:rPr>
              <a:t>112</a:t>
            </a:r>
            <a:r>
              <a:rPr lang="zh-TW" altLang="en-US" sz="4400" dirty="0" smtClean="0">
                <a:solidFill>
                  <a:schemeClr val="tx1">
                    <a:lumMod val="50000"/>
                  </a:schemeClr>
                </a:solidFill>
              </a:rPr>
              <a:t>學年</a:t>
            </a:r>
            <a:r>
              <a:rPr lang="zh-TW" altLang="en-US" sz="4400" dirty="0">
                <a:solidFill>
                  <a:schemeClr val="tx1">
                    <a:lumMod val="50000"/>
                  </a:schemeClr>
                </a:solidFill>
              </a:rPr>
              <a:t>度 高二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矩形"/>
          <p:cNvSpPr>
            <a:spLocks noGrp="1"/>
          </p:cNvSpPr>
          <p:nvPr>
            <p:ph type="body" idx="14"/>
          </p:nvPr>
        </p:nvSpPr>
        <p:spPr>
          <a:xfrm>
            <a:off x="-15271" y="4580164"/>
            <a:ext cx="13004800" cy="1375913"/>
          </a:xfrm>
          <a:prstGeom prst="rect">
            <a:avLst/>
          </a:prstGeom>
          <a:solidFill>
            <a:srgbClr val="4D1E72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dirty="0"/>
          </a:p>
        </p:txBody>
      </p:sp>
      <p:sp>
        <p:nvSpPr>
          <p:cNvPr id="130" name="線條"/>
          <p:cNvSpPr>
            <a:spLocks noGrp="1"/>
          </p:cNvSpPr>
          <p:nvPr>
            <p:ph type="body" idx="15"/>
          </p:nvPr>
        </p:nvSpPr>
        <p:spPr>
          <a:xfrm>
            <a:off x="9194801" y="9356308"/>
            <a:ext cx="3752830" cy="49102"/>
          </a:xfrm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131" name="學校日親師相見歡"/>
          <p:cNvSpPr txBox="1">
            <a:spLocks noGrp="1"/>
          </p:cNvSpPr>
          <p:nvPr>
            <p:ph type="title"/>
          </p:nvPr>
        </p:nvSpPr>
        <p:spPr>
          <a:xfrm>
            <a:off x="8187247" y="8467864"/>
            <a:ext cx="4760384" cy="9053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600"/>
            </a:lvl1pPr>
          </a:lstStyle>
          <a:p>
            <a:endParaRPr lang="zh-TW" altLang="en-US" sz="28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2" name="214導師 施柏宏"/>
          <p:cNvSpPr txBox="1">
            <a:spLocks noGrp="1"/>
          </p:cNvSpPr>
          <p:nvPr>
            <p:ph type="body" sz="quarter" idx="1"/>
          </p:nvPr>
        </p:nvSpPr>
        <p:spPr>
          <a:xfrm>
            <a:off x="791377" y="5035158"/>
            <a:ext cx="11149945" cy="17856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600" dirty="0">
                <a:solidFill>
                  <a:schemeClr val="bg1"/>
                </a:solidFill>
              </a:rPr>
              <a:t>課程內容介紹</a:t>
            </a:r>
            <a:endParaRPr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2334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067425857"/>
              </p:ext>
            </p:extLst>
          </p:nvPr>
        </p:nvGraphicFramePr>
        <p:xfrm>
          <a:off x="3398293" y="310925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5" name="線條"/>
          <p:cNvSpPr>
            <a:spLocks noGrp="1"/>
          </p:cNvSpPr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生活作息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 defTabSz="397256">
              <a:spcBef>
                <a:spcPts val="1500"/>
              </a:spcBef>
              <a:defRPr sz="3536" b="1"/>
            </a:lvl1pPr>
          </a:lstStyle>
          <a:p>
            <a:r>
              <a:rPr lang="zh-TW" altLang="en-US" sz="4400" dirty="0"/>
              <a:t>課程內容介紹</a:t>
            </a:r>
            <a:br>
              <a:rPr lang="zh-TW" altLang="en-US" sz="4400" dirty="0"/>
            </a:br>
            <a:endParaRPr sz="4400" dirty="0"/>
          </a:p>
        </p:txBody>
      </p:sp>
      <p:sp>
        <p:nvSpPr>
          <p:cNvPr id="7" name="AutoShape 2" descr="「app inventor」的圖片搜尋結果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aphicFrame>
        <p:nvGraphicFramePr>
          <p:cNvPr id="13" name="資料庫圖表 12"/>
          <p:cNvGraphicFramePr/>
          <p:nvPr>
            <p:extLst>
              <p:ext uri="{D42A27DB-BD31-4B8C-83A1-F6EECF244321}">
                <p14:modId xmlns:p14="http://schemas.microsoft.com/office/powerpoint/2010/main" val="1098279769"/>
              </p:ext>
            </p:extLst>
          </p:nvPr>
        </p:nvGraphicFramePr>
        <p:xfrm>
          <a:off x="3398292" y="4118215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4" name="群組 3">
            <a:extLst>
              <a:ext uri="{FF2B5EF4-FFF2-40B4-BE49-F238E27FC236}">
                <a16:creationId xmlns:a16="http://schemas.microsoft.com/office/drawing/2014/main" id="{18219DE1-B6F1-47DC-97BD-259A736A5D34}"/>
              </a:ext>
            </a:extLst>
          </p:cNvPr>
          <p:cNvGrpSpPr/>
          <p:nvPr/>
        </p:nvGrpSpPr>
        <p:grpSpPr>
          <a:xfrm>
            <a:off x="548055" y="1933279"/>
            <a:ext cx="2485129" cy="2535205"/>
            <a:chOff x="548055" y="1933279"/>
            <a:chExt cx="2485129" cy="2535205"/>
          </a:xfrm>
          <a:solidFill>
            <a:srgbClr val="4D1E72"/>
          </a:solidFill>
        </p:grpSpPr>
        <p:sp>
          <p:nvSpPr>
            <p:cNvPr id="2" name="星形: 二十四角 1">
              <a:extLst>
                <a:ext uri="{FF2B5EF4-FFF2-40B4-BE49-F238E27FC236}">
                  <a16:creationId xmlns:a16="http://schemas.microsoft.com/office/drawing/2014/main" id="{2592057E-D773-417C-99E2-D523D59B145D}"/>
                </a:ext>
              </a:extLst>
            </p:cNvPr>
            <p:cNvSpPr/>
            <p:nvPr/>
          </p:nvSpPr>
          <p:spPr>
            <a:xfrm>
              <a:off x="548055" y="1933279"/>
              <a:ext cx="2485129" cy="2535205"/>
            </a:xfrm>
            <a:prstGeom prst="star24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Baskerville"/>
              </a:endParaRPr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A243822D-5B2F-4538-A68D-3B7D13C94EFA}"/>
                </a:ext>
              </a:extLst>
            </p:cNvPr>
            <p:cNvSpPr txBox="1"/>
            <p:nvPr/>
          </p:nvSpPr>
          <p:spPr>
            <a:xfrm>
              <a:off x="1257853" y="2735928"/>
              <a:ext cx="1430642" cy="836126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100000"/>
                </a:lnSpc>
                <a:spcBef>
                  <a:spcPts val="1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zh-TW" altLang="en-US" sz="3600" b="1" i="0" dirty="0">
                  <a:solidFill>
                    <a:schemeClr val="bg1"/>
                  </a:solidFill>
                </a:rPr>
                <a:t>二 上</a:t>
              </a:r>
              <a:endParaRPr kumimoji="0" lang="zh-TW" altLang="en-US" sz="3600" b="1" i="0" u="none" strike="noStrike" cap="none" spc="28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owan Old Style"/>
                <a:ea typeface="Iowan Old Style"/>
                <a:cs typeface="Iowan Old Style"/>
                <a:sym typeface="Iowan Old Style"/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287DE9BA-E97B-4314-BF87-961670B0E6DF}"/>
              </a:ext>
            </a:extLst>
          </p:cNvPr>
          <p:cNvGrpSpPr/>
          <p:nvPr/>
        </p:nvGrpSpPr>
        <p:grpSpPr>
          <a:xfrm>
            <a:off x="548054" y="5740569"/>
            <a:ext cx="2485129" cy="2535205"/>
            <a:chOff x="548055" y="1933279"/>
            <a:chExt cx="2485129" cy="2535205"/>
          </a:xfrm>
          <a:solidFill>
            <a:srgbClr val="4D1E72"/>
          </a:solidFill>
        </p:grpSpPr>
        <p:sp>
          <p:nvSpPr>
            <p:cNvPr id="15" name="星形: 二十四角 14">
              <a:extLst>
                <a:ext uri="{FF2B5EF4-FFF2-40B4-BE49-F238E27FC236}">
                  <a16:creationId xmlns:a16="http://schemas.microsoft.com/office/drawing/2014/main" id="{AB4BC764-FEC4-451E-A194-F461B0AAFF0D}"/>
                </a:ext>
              </a:extLst>
            </p:cNvPr>
            <p:cNvSpPr/>
            <p:nvPr/>
          </p:nvSpPr>
          <p:spPr>
            <a:xfrm>
              <a:off x="548055" y="1933279"/>
              <a:ext cx="2485129" cy="2535205"/>
            </a:xfrm>
            <a:prstGeom prst="star24">
              <a:avLst/>
            </a:prstGeom>
            <a:grpFill/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24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Baskerville"/>
              </a:endParaRPr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C71E1741-771A-43EF-93E8-D6C31DD60A3B}"/>
                </a:ext>
              </a:extLst>
            </p:cNvPr>
            <p:cNvSpPr txBox="1"/>
            <p:nvPr/>
          </p:nvSpPr>
          <p:spPr>
            <a:xfrm>
              <a:off x="1265668" y="2775003"/>
              <a:ext cx="1430642" cy="836126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l" defTabSz="584200" rtl="0" fontAlgn="auto" latinLnBrk="0" hangingPunct="0">
                <a:lnSpc>
                  <a:spcPct val="100000"/>
                </a:lnSpc>
                <a:spcBef>
                  <a:spcPts val="1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zh-TW" altLang="en-US" sz="3600" b="1" i="0" dirty="0">
                  <a:solidFill>
                    <a:schemeClr val="bg1"/>
                  </a:solidFill>
                </a:rPr>
                <a:t>二 下</a:t>
              </a:r>
              <a:endParaRPr kumimoji="0" lang="zh-TW" altLang="en-US" sz="3600" b="1" i="0" u="none" strike="noStrike" cap="none" spc="28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owan Old Style"/>
                <a:ea typeface="Iowan Old Style"/>
                <a:cs typeface="Iowan Old Style"/>
                <a:sym typeface="Iowan Old Styl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829006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矩形"/>
          <p:cNvSpPr>
            <a:spLocks noGrp="1"/>
          </p:cNvSpPr>
          <p:nvPr>
            <p:ph type="body" idx="14"/>
          </p:nvPr>
        </p:nvSpPr>
        <p:spPr>
          <a:xfrm>
            <a:off x="-15271" y="4580164"/>
            <a:ext cx="13004800" cy="1375913"/>
          </a:xfrm>
          <a:prstGeom prst="rect">
            <a:avLst/>
          </a:prstGeom>
          <a:solidFill>
            <a:srgbClr val="4D1E72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dirty="0"/>
          </a:p>
        </p:txBody>
      </p:sp>
      <p:sp>
        <p:nvSpPr>
          <p:cNvPr id="130" name="線條"/>
          <p:cNvSpPr>
            <a:spLocks noGrp="1"/>
          </p:cNvSpPr>
          <p:nvPr>
            <p:ph type="body" idx="15"/>
          </p:nvPr>
        </p:nvSpPr>
        <p:spPr>
          <a:xfrm>
            <a:off x="9194801" y="9356308"/>
            <a:ext cx="3752830" cy="49102"/>
          </a:xfrm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131" name="學校日親師相見歡"/>
          <p:cNvSpPr txBox="1">
            <a:spLocks noGrp="1"/>
          </p:cNvSpPr>
          <p:nvPr>
            <p:ph type="title"/>
          </p:nvPr>
        </p:nvSpPr>
        <p:spPr>
          <a:xfrm>
            <a:off x="8187247" y="8467864"/>
            <a:ext cx="4760384" cy="9053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600"/>
            </a:lvl1pPr>
          </a:lstStyle>
          <a:p>
            <a:endParaRPr lang="zh-TW" altLang="en-US" sz="28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2" name="214導師 施柏宏"/>
          <p:cNvSpPr txBox="1">
            <a:spLocks noGrp="1"/>
          </p:cNvSpPr>
          <p:nvPr>
            <p:ph type="body" sz="quarter" idx="1"/>
          </p:nvPr>
        </p:nvSpPr>
        <p:spPr>
          <a:xfrm>
            <a:off x="791377" y="5035158"/>
            <a:ext cx="11149945" cy="17856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600" dirty="0">
                <a:solidFill>
                  <a:schemeClr val="bg1"/>
                </a:solidFill>
              </a:rPr>
              <a:t>上課方式</a:t>
            </a:r>
            <a:endParaRPr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9151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線條"/>
          <p:cNvSpPr>
            <a:spLocks noGrp="1"/>
          </p:cNvSpPr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生活作息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 defTabSz="397256">
              <a:spcBef>
                <a:spcPts val="1500"/>
              </a:spcBef>
              <a:defRPr sz="3536" b="1"/>
            </a:lvl1pPr>
          </a:lstStyle>
          <a:p>
            <a:r>
              <a:rPr lang="zh-TW" altLang="en-US" sz="4400" dirty="0"/>
              <a:t>上課方式</a:t>
            </a:r>
          </a:p>
        </p:txBody>
      </p:sp>
      <p:sp>
        <p:nvSpPr>
          <p:cNvPr id="147" name="星期一、五 08:00起登錄遲到8:00~8:10，早自習實施晨讀…"/>
          <p:cNvSpPr txBox="1">
            <a:spLocks noGrp="1"/>
          </p:cNvSpPr>
          <p:nvPr>
            <p:ph type="body" sz="half" idx="1"/>
          </p:nvPr>
        </p:nvSpPr>
        <p:spPr>
          <a:xfrm>
            <a:off x="433802" y="1809750"/>
            <a:ext cx="11999498" cy="77343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z="3600" b="1" dirty="0"/>
              <a:t>小組學習：</a:t>
            </a:r>
            <a:endParaRPr lang="en-US" altLang="zh-TW" sz="3600" b="1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dirty="0"/>
              <a:t>四人</a:t>
            </a:r>
            <a:r>
              <a:rPr lang="zh-TW" altLang="en-US" sz="3600" dirty="0" smtClean="0"/>
              <a:t>一組：彼此協助、討論；</a:t>
            </a:r>
            <a:r>
              <a:rPr lang="zh-TW" altLang="en-US" sz="3600" dirty="0" smtClean="0">
                <a:solidFill>
                  <a:srgbClr val="FF0000"/>
                </a:solidFill>
              </a:rPr>
              <a:t>整組作業繳交額外加分</a:t>
            </a:r>
            <a:endParaRPr lang="en-US" altLang="zh-TW" sz="3600" dirty="0">
              <a:solidFill>
                <a:srgbClr val="FF0000"/>
              </a:solidFill>
            </a:endParaRPr>
          </a:p>
          <a:p>
            <a:r>
              <a:rPr lang="zh-TW" altLang="en-US" sz="3600" b="1" dirty="0"/>
              <a:t>學習歷程檔案： </a:t>
            </a:r>
            <a:r>
              <a:rPr lang="en-US" altLang="zh-TW" sz="3600" b="1" dirty="0"/>
              <a:t>(</a:t>
            </a:r>
            <a:r>
              <a:rPr lang="zh-TW" altLang="en-US" sz="3600" b="1" dirty="0"/>
              <a:t>逾時不收</a:t>
            </a:r>
            <a:r>
              <a:rPr lang="en-US" altLang="zh-TW" sz="3600" b="1" dirty="0"/>
              <a:t>)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b="1" dirty="0" smtClean="0"/>
              <a:t>個人</a:t>
            </a:r>
            <a:r>
              <a:rPr lang="zh-TW" altLang="en-US" sz="3600" b="1" dirty="0"/>
              <a:t>：</a:t>
            </a:r>
            <a:r>
              <a:rPr lang="zh-TW" altLang="en-US" sz="3600" dirty="0"/>
              <a:t>課堂練習作品、遭遇的困難、如何解決、心得。</a:t>
            </a:r>
            <a:endParaRPr lang="en-US" altLang="zh-TW" sz="3600" dirty="0"/>
          </a:p>
          <a:p>
            <a:r>
              <a:rPr lang="zh-TW" altLang="en-US" sz="3600" b="1" dirty="0"/>
              <a:t>評量方式：</a:t>
            </a:r>
            <a:endParaRPr lang="en-US" altLang="zh-TW" sz="3600" b="1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b="1" dirty="0"/>
              <a:t>學習歷程檔案</a:t>
            </a:r>
            <a:endParaRPr lang="en-US" altLang="zh-TW" sz="3600" b="1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3600" b="1" dirty="0"/>
              <a:t>PLWEB</a:t>
            </a:r>
            <a:r>
              <a:rPr lang="zh-TW" altLang="en-US" sz="3600" b="1" dirty="0"/>
              <a:t>平台練習：</a:t>
            </a:r>
            <a:r>
              <a:rPr lang="zh-TW" altLang="en-US" sz="3600" dirty="0"/>
              <a:t>包含課堂練習、作業。 </a:t>
            </a:r>
            <a:endParaRPr lang="en-US" altLang="zh-TW" sz="36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3600" b="1" dirty="0"/>
              <a:t>段考成績</a:t>
            </a:r>
            <a:r>
              <a:rPr lang="en-US" altLang="zh-TW" sz="3600" b="1" dirty="0"/>
              <a:t>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zh-TW" altLang="en-US" sz="3600" b="1" dirty="0"/>
              <a:t>紙筆測驗</a:t>
            </a:r>
            <a:r>
              <a:rPr lang="en-US" altLang="zh-TW" sz="3600" b="1" dirty="0"/>
              <a:t>(40%)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zh-TW" altLang="en-US" sz="3600" b="1" dirty="0"/>
              <a:t>上機測驗</a:t>
            </a:r>
            <a:r>
              <a:rPr lang="en-US" altLang="zh-TW" sz="3600" b="1" dirty="0"/>
              <a:t>(60%)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600" b="1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600" b="1" dirty="0"/>
          </a:p>
          <a:p>
            <a:pPr lvl="1"/>
            <a:endParaRPr lang="en-US" altLang="zh-TW" sz="3600" b="1" dirty="0"/>
          </a:p>
          <a:p>
            <a:pPr lvl="1"/>
            <a:endParaRPr lang="en-US" altLang="zh-TW" sz="3600" b="1" dirty="0"/>
          </a:p>
          <a:p>
            <a:pPr marL="0" indent="0">
              <a:buNone/>
            </a:pP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34295632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矩形"/>
          <p:cNvSpPr>
            <a:spLocks noGrp="1"/>
          </p:cNvSpPr>
          <p:nvPr>
            <p:ph type="body" idx="14"/>
          </p:nvPr>
        </p:nvSpPr>
        <p:spPr>
          <a:xfrm>
            <a:off x="-15271" y="4580164"/>
            <a:ext cx="13004800" cy="1375913"/>
          </a:xfrm>
          <a:prstGeom prst="rect">
            <a:avLst/>
          </a:prstGeom>
          <a:solidFill>
            <a:srgbClr val="4D1E72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FontTx/>
              <a:buNone/>
              <a:defRPr sz="2400">
                <a:latin typeface="+mn-lt"/>
                <a:ea typeface="+mn-ea"/>
                <a:cs typeface="+mn-cs"/>
                <a:sym typeface="Baskerville"/>
              </a:defRPr>
            </a:pPr>
            <a:endParaRPr dirty="0"/>
          </a:p>
        </p:txBody>
      </p:sp>
      <p:sp>
        <p:nvSpPr>
          <p:cNvPr id="130" name="線條"/>
          <p:cNvSpPr>
            <a:spLocks noGrp="1"/>
          </p:cNvSpPr>
          <p:nvPr>
            <p:ph type="body" idx="15"/>
          </p:nvPr>
        </p:nvSpPr>
        <p:spPr>
          <a:xfrm>
            <a:off x="9194801" y="9356308"/>
            <a:ext cx="3752830" cy="49102"/>
          </a:xfrm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  <p:sp>
        <p:nvSpPr>
          <p:cNvPr id="131" name="學校日親師相見歡"/>
          <p:cNvSpPr txBox="1">
            <a:spLocks noGrp="1"/>
          </p:cNvSpPr>
          <p:nvPr>
            <p:ph type="title"/>
          </p:nvPr>
        </p:nvSpPr>
        <p:spPr>
          <a:xfrm>
            <a:off x="8187247" y="8467864"/>
            <a:ext cx="4760384" cy="90537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600"/>
            </a:lvl1pPr>
          </a:lstStyle>
          <a:p>
            <a:endParaRPr lang="zh-TW" altLang="en-US" sz="2800" b="1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32" name="214導師 施柏宏"/>
          <p:cNvSpPr txBox="1">
            <a:spLocks noGrp="1"/>
          </p:cNvSpPr>
          <p:nvPr>
            <p:ph type="body" sz="quarter" idx="1"/>
          </p:nvPr>
        </p:nvSpPr>
        <p:spPr>
          <a:xfrm>
            <a:off x="791377" y="5035158"/>
            <a:ext cx="11149945" cy="17856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solidFill>
                  <a:schemeClr val="bg1"/>
                </a:solidFill>
              </a:rPr>
              <a:t>證照</a:t>
            </a:r>
            <a:endParaRPr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1127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線條"/>
          <p:cNvSpPr>
            <a:spLocks noGrp="1"/>
          </p:cNvSpPr>
          <p:nvPr>
            <p:ph type="body" idx="13"/>
          </p:nvPr>
        </p:nvSpPr>
        <p:spPr>
          <a:prstGeom prst="line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生活作息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 defTabSz="397256">
              <a:spcBef>
                <a:spcPts val="1500"/>
              </a:spcBef>
              <a:defRPr sz="3536" b="1"/>
            </a:lvl1pPr>
          </a:lstStyle>
          <a:p>
            <a:r>
              <a:rPr lang="zh-TW" altLang="en-US" sz="4400" dirty="0" smtClean="0"/>
              <a:t>證照</a:t>
            </a:r>
            <a:endParaRPr lang="zh-TW" altLang="en-US" sz="4400" dirty="0"/>
          </a:p>
        </p:txBody>
      </p:sp>
      <p:sp>
        <p:nvSpPr>
          <p:cNvPr id="147" name="星期一、五 08:00起登錄遲到8:00~8:10，早自習實施晨讀…"/>
          <p:cNvSpPr txBox="1">
            <a:spLocks noGrp="1"/>
          </p:cNvSpPr>
          <p:nvPr>
            <p:ph type="body" sz="half" idx="1"/>
          </p:nvPr>
        </p:nvSpPr>
        <p:spPr>
          <a:xfrm>
            <a:off x="433802" y="1809750"/>
            <a:ext cx="11999498" cy="77343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實作</a:t>
            </a:r>
            <a:r>
              <a:rPr lang="en-US" altLang="zh-TW" sz="3600" b="1" dirty="0" smtClean="0"/>
              <a:t>: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3600" dirty="0" smtClean="0"/>
              <a:t>TQC+</a:t>
            </a:r>
            <a:r>
              <a:rPr lang="zh-TW" altLang="en-US" sz="3600" dirty="0" smtClean="0"/>
              <a:t> </a:t>
            </a:r>
            <a:r>
              <a:rPr lang="en-US" altLang="zh-TW" sz="3600" dirty="0" smtClean="0"/>
              <a:t>Python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3600" dirty="0" smtClean="0"/>
              <a:t>APCS</a:t>
            </a:r>
            <a:r>
              <a:rPr lang="zh-TW" altLang="en-US" sz="3600" dirty="0" smtClean="0"/>
              <a:t> </a:t>
            </a:r>
            <a:endParaRPr lang="en-US" altLang="zh-TW" sz="3600" dirty="0"/>
          </a:p>
          <a:p>
            <a:r>
              <a:rPr lang="zh-TW" altLang="en-US" sz="3600" b="1" dirty="0" smtClean="0"/>
              <a:t>學</a:t>
            </a:r>
            <a:r>
              <a:rPr lang="zh-TW" altLang="en-US" sz="3600" b="1" dirty="0"/>
              <a:t>科</a:t>
            </a:r>
            <a:r>
              <a:rPr lang="zh-TW" altLang="en-US" sz="3600" b="1" dirty="0" smtClean="0"/>
              <a:t>：</a:t>
            </a:r>
            <a:endParaRPr lang="en-US" altLang="zh-TW" sz="3600" b="1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3600" dirty="0" smtClean="0"/>
              <a:t>APCS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3600" dirty="0"/>
              <a:t>ICTP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3600" dirty="0"/>
              <a:t>ITS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600" dirty="0"/>
          </a:p>
          <a:p>
            <a:endParaRPr lang="en-US" altLang="zh-TW" sz="3600" b="1" dirty="0"/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600" b="1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3600" b="1" dirty="0"/>
          </a:p>
          <a:p>
            <a:pPr lvl="1"/>
            <a:endParaRPr lang="en-US" altLang="zh-TW" sz="3600" b="1" dirty="0"/>
          </a:p>
          <a:p>
            <a:pPr lvl="1"/>
            <a:endParaRPr lang="en-US" altLang="zh-TW" sz="3600" b="1" dirty="0"/>
          </a:p>
          <a:p>
            <a:pPr marL="0" indent="0">
              <a:buNone/>
            </a:pPr>
            <a:endParaRPr sz="3600" dirty="0"/>
          </a:p>
        </p:txBody>
      </p:sp>
      <p:sp>
        <p:nvSpPr>
          <p:cNvPr id="2" name="五角星形 1"/>
          <p:cNvSpPr/>
          <p:nvPr/>
        </p:nvSpPr>
        <p:spPr>
          <a:xfrm>
            <a:off x="815007" y="3415470"/>
            <a:ext cx="596347" cy="596347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Baskerville"/>
            </a:endParaRPr>
          </a:p>
        </p:txBody>
      </p:sp>
      <p:sp>
        <p:nvSpPr>
          <p:cNvPr id="6" name="五角星形 5"/>
          <p:cNvSpPr/>
          <p:nvPr/>
        </p:nvSpPr>
        <p:spPr>
          <a:xfrm>
            <a:off x="815006" y="4929256"/>
            <a:ext cx="596347" cy="596347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Baskerville"/>
            </a:endParaRPr>
          </a:p>
        </p:txBody>
      </p:sp>
      <p:sp>
        <p:nvSpPr>
          <p:cNvPr id="8" name="五角星形 7"/>
          <p:cNvSpPr/>
          <p:nvPr/>
        </p:nvSpPr>
        <p:spPr>
          <a:xfrm>
            <a:off x="815007" y="2638148"/>
            <a:ext cx="596347" cy="596347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Baskerville"/>
            </a:endParaRPr>
          </a:p>
        </p:txBody>
      </p:sp>
    </p:spTree>
    <p:extLst>
      <p:ext uri="{BB962C8B-B14F-4D97-AF65-F5344CB8AC3E}">
        <p14:creationId xmlns:p14="http://schemas.microsoft.com/office/powerpoint/2010/main" val="229086633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9">
  <a:themeElements>
    <a:clrScheme name="New_Template9">
      <a:dk1>
        <a:srgbClr val="5C5C5C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kumimoji="0" sz="2800" b="0" i="1" u="none" strike="noStrike" cap="none" spc="28" normalizeH="0" baseline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9">
  <a:themeElements>
    <a:clrScheme name="New_Template9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80989C"/>
      </a:accent1>
      <a:accent2>
        <a:srgbClr val="A8AB65"/>
      </a:accent2>
      <a:accent3>
        <a:srgbClr val="CBAC69"/>
      </a:accent3>
      <a:accent4>
        <a:srgbClr val="CF7330"/>
      </a:accent4>
      <a:accent5>
        <a:srgbClr val="B44C34"/>
      </a:accent5>
      <a:accent6>
        <a:srgbClr val="8C869B"/>
      </a:accent6>
      <a:hlink>
        <a:srgbClr val="0000FF"/>
      </a:hlink>
      <a:folHlink>
        <a:srgbClr val="FF00FF"/>
      </a:folHlink>
    </a:clrScheme>
    <a:fontScheme name="New_Template9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New_Templat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522454"/>
            <a:satOff val="1153"/>
            <a:lumOff val="13444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47676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1400"/>
          </a:spcBef>
          <a:spcAft>
            <a:spcPts val="0"/>
          </a:spcAft>
          <a:buClrTx/>
          <a:buSzTx/>
          <a:buFontTx/>
          <a:buNone/>
          <a:tabLst/>
          <a:defRPr kumimoji="0" sz="2800" b="0" i="1" u="none" strike="noStrike" cap="none" spc="28" normalizeH="0" baseline="0">
            <a:ln>
              <a:noFill/>
            </a:ln>
            <a:solidFill>
              <a:srgbClr val="5C5C5C"/>
            </a:solidFill>
            <a:effectLst/>
            <a:uFillTx/>
            <a:latin typeface="Iowan Old Style"/>
            <a:ea typeface="Iowan Old Style"/>
            <a:cs typeface="Iowan Old Style"/>
            <a:sym typeface="Iowan Old Sty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141</Words>
  <Application>Microsoft Office PowerPoint</Application>
  <PresentationFormat>自訂</PresentationFormat>
  <Paragraphs>51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Baskerville</vt:lpstr>
      <vt:lpstr>Baskerville (本文)</vt:lpstr>
      <vt:lpstr>Helvetica Neue</vt:lpstr>
      <vt:lpstr>Iowan Old Style</vt:lpstr>
      <vt:lpstr>Zapf Dingbats</vt:lpstr>
      <vt:lpstr>Helvetica</vt:lpstr>
      <vt:lpstr>Times New Roman</vt:lpstr>
      <vt:lpstr>Wingdings</vt:lpstr>
      <vt:lpstr>New_Template9</vt:lpstr>
      <vt:lpstr>資料處理科 Data Processing</vt:lpstr>
      <vt:lpstr>PowerPoint 簡報</vt:lpstr>
      <vt:lpstr>課程內容介紹 </vt:lpstr>
      <vt:lpstr>PowerPoint 簡報</vt:lpstr>
      <vt:lpstr>上課方式</vt:lpstr>
      <vt:lpstr>PowerPoint 簡報</vt:lpstr>
      <vt:lpstr>證照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學校日親師相見歡</dc:title>
  <dc:creator>HONG</dc:creator>
  <cp:lastModifiedBy>pohongshih</cp:lastModifiedBy>
  <cp:revision>39</cp:revision>
  <dcterms:modified xsi:type="dcterms:W3CDTF">2023-08-30T04:51:38Z</dcterms:modified>
</cp:coreProperties>
</file>